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706" r:id="rId2"/>
  </p:sldMasterIdLst>
  <p:notesMasterIdLst>
    <p:notesMasterId r:id="rId23"/>
  </p:notesMasterIdLst>
  <p:sldIdLst>
    <p:sldId id="256" r:id="rId3"/>
    <p:sldId id="265" r:id="rId4"/>
    <p:sldId id="326" r:id="rId5"/>
    <p:sldId id="309" r:id="rId6"/>
    <p:sldId id="323" r:id="rId7"/>
    <p:sldId id="311" r:id="rId8"/>
    <p:sldId id="316" r:id="rId9"/>
    <p:sldId id="330" r:id="rId10"/>
    <p:sldId id="317" r:id="rId11"/>
    <p:sldId id="331" r:id="rId12"/>
    <p:sldId id="324" r:id="rId13"/>
    <p:sldId id="333" r:id="rId14"/>
    <p:sldId id="313" r:id="rId15"/>
    <p:sldId id="325" r:id="rId16"/>
    <p:sldId id="332" r:id="rId17"/>
    <p:sldId id="329" r:id="rId18"/>
    <p:sldId id="321" r:id="rId19"/>
    <p:sldId id="322" r:id="rId20"/>
    <p:sldId id="328" r:id="rId21"/>
    <p:sldId id="30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62" autoAdjust="0"/>
    <p:restoredTop sz="94434" autoAdjust="0"/>
  </p:normalViewPr>
  <p:slideViewPr>
    <p:cSldViewPr>
      <p:cViewPr varScale="1">
        <p:scale>
          <a:sx n="71" d="100"/>
          <a:sy n="71" d="100"/>
        </p:scale>
        <p:origin x="1680" y="60"/>
      </p:cViewPr>
      <p:guideLst>
        <p:guide orient="horz" pos="2160"/>
        <p:guide pos="2880"/>
      </p:guideLst>
    </p:cSldViewPr>
  </p:slideViewPr>
  <p:outlineViewPr>
    <p:cViewPr>
      <p:scale>
        <a:sx n="33" d="100"/>
        <a:sy n="33" d="100"/>
      </p:scale>
      <p:origin x="0" y="-84"/>
    </p:cViewPr>
  </p:outlineViewPr>
  <p:notesTextViewPr>
    <p:cViewPr>
      <p:scale>
        <a:sx n="1" d="1"/>
        <a:sy n="1" d="1"/>
      </p:scale>
      <p:origin x="0" y="0"/>
    </p:cViewPr>
  </p:notesTextViewPr>
  <p:sorterViewPr>
    <p:cViewPr varScale="1">
      <p:scale>
        <a:sx n="1" d="1"/>
        <a:sy n="1" d="1"/>
      </p:scale>
      <p:origin x="0" y="-2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FF1D95-BCC9-4263-9B6E-522A6BBEA68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B75F9E4-7EDD-4FF3-BC47-BC2D19EC0025}">
      <dgm:prSet phldrT="[Text]"/>
      <dgm:spPr/>
      <dgm:t>
        <a:bodyPr/>
        <a:lstStyle/>
        <a:p>
          <a:r>
            <a:rPr lang="en-US" b="1" dirty="0" smtClean="0"/>
            <a:t>Technical Programs</a:t>
          </a:r>
          <a:br>
            <a:rPr lang="en-US" b="1" dirty="0" smtClean="0"/>
          </a:br>
          <a:r>
            <a:rPr lang="en-US" dirty="0" smtClean="0"/>
            <a:t>developing the solutions</a:t>
          </a:r>
          <a:endParaRPr lang="en-US" dirty="0"/>
        </a:p>
      </dgm:t>
    </dgm:pt>
    <dgm:pt modelId="{C0446053-7B1B-490E-BB8D-1E4D9FE9ACB8}" type="parTrans" cxnId="{FB458836-28D5-42D2-B900-6172BB308E5F}">
      <dgm:prSet/>
      <dgm:spPr/>
      <dgm:t>
        <a:bodyPr/>
        <a:lstStyle/>
        <a:p>
          <a:endParaRPr lang="en-US"/>
        </a:p>
      </dgm:t>
    </dgm:pt>
    <dgm:pt modelId="{4344918B-C473-472A-A07F-FFC689D3A879}" type="sibTrans" cxnId="{FB458836-28D5-42D2-B900-6172BB308E5F}">
      <dgm:prSet/>
      <dgm:spPr/>
      <dgm:t>
        <a:bodyPr/>
        <a:lstStyle/>
        <a:p>
          <a:endParaRPr lang="en-US"/>
        </a:p>
      </dgm:t>
    </dgm:pt>
    <dgm:pt modelId="{7DEA26AE-D091-4F82-9F3A-AC252BD96B34}">
      <dgm:prSet phldrT="[Text]"/>
      <dgm:spPr/>
      <dgm:t>
        <a:bodyPr/>
        <a:lstStyle/>
        <a:p>
          <a:r>
            <a:rPr lang="en-US" b="1" dirty="0" smtClean="0"/>
            <a:t>Implementation Programs</a:t>
          </a:r>
          <a:br>
            <a:rPr lang="en-US" b="1" dirty="0" smtClean="0"/>
          </a:br>
          <a:r>
            <a:rPr lang="en-US" dirty="0" smtClean="0"/>
            <a:t>applying the solutions</a:t>
          </a:r>
          <a:endParaRPr lang="en-US" dirty="0"/>
        </a:p>
      </dgm:t>
    </dgm:pt>
    <dgm:pt modelId="{27D4CAFE-BFB1-45C4-BBBF-48781D8E577C}" type="parTrans" cxnId="{62B2E452-0ECE-4CCF-A11D-0E9F3EBE504A}">
      <dgm:prSet/>
      <dgm:spPr/>
      <dgm:t>
        <a:bodyPr/>
        <a:lstStyle/>
        <a:p>
          <a:endParaRPr lang="en-US"/>
        </a:p>
      </dgm:t>
    </dgm:pt>
    <dgm:pt modelId="{13326EB9-2816-4EF5-8F9B-2F206DCEEB14}" type="sibTrans" cxnId="{62B2E452-0ECE-4CCF-A11D-0E9F3EBE504A}">
      <dgm:prSet/>
      <dgm:spPr/>
      <dgm:t>
        <a:bodyPr/>
        <a:lstStyle/>
        <a:p>
          <a:endParaRPr lang="en-US"/>
        </a:p>
      </dgm:t>
    </dgm:pt>
    <dgm:pt modelId="{A2A10BCA-BB0E-47E7-8A15-05467D35F99C}">
      <dgm:prSet phldrT="[Text]"/>
      <dgm:spPr/>
      <dgm:t>
        <a:bodyPr/>
        <a:lstStyle/>
        <a:p>
          <a:r>
            <a:rPr lang="en-US" b="1" dirty="0" smtClean="0"/>
            <a:t>Foundation Programs</a:t>
          </a:r>
          <a:br>
            <a:rPr lang="en-US" b="1" dirty="0" smtClean="0"/>
          </a:br>
          <a:r>
            <a:rPr lang="en-US" dirty="0" smtClean="0"/>
            <a:t>identifying the issues</a:t>
          </a:r>
          <a:endParaRPr lang="en-US" dirty="0"/>
        </a:p>
      </dgm:t>
    </dgm:pt>
    <dgm:pt modelId="{F8532E06-E4D3-4AFC-92DD-61FF63452065}" type="sibTrans" cxnId="{41152581-A469-4577-B2B7-E808B5DC796A}">
      <dgm:prSet/>
      <dgm:spPr/>
      <dgm:t>
        <a:bodyPr/>
        <a:lstStyle/>
        <a:p>
          <a:endParaRPr lang="en-US"/>
        </a:p>
      </dgm:t>
    </dgm:pt>
    <dgm:pt modelId="{E5A36EB1-7F2E-42E3-854C-5ABEF8832BA4}" type="parTrans" cxnId="{41152581-A469-4577-B2B7-E808B5DC796A}">
      <dgm:prSet/>
      <dgm:spPr/>
      <dgm:t>
        <a:bodyPr/>
        <a:lstStyle/>
        <a:p>
          <a:endParaRPr lang="en-US"/>
        </a:p>
      </dgm:t>
    </dgm:pt>
    <dgm:pt modelId="{A16C6076-7743-40FC-B91A-55521EA6C48F}" type="pres">
      <dgm:prSet presAssocID="{A8FF1D95-BCC9-4263-9B6E-522A6BBEA683}" presName="cycle" presStyleCnt="0">
        <dgm:presLayoutVars>
          <dgm:dir/>
          <dgm:resizeHandles val="exact"/>
        </dgm:presLayoutVars>
      </dgm:prSet>
      <dgm:spPr/>
      <dgm:t>
        <a:bodyPr/>
        <a:lstStyle/>
        <a:p>
          <a:endParaRPr lang="en-US"/>
        </a:p>
      </dgm:t>
    </dgm:pt>
    <dgm:pt modelId="{80C362AA-F8BF-4FCA-9372-1D2B390FD183}" type="pres">
      <dgm:prSet presAssocID="{A2A10BCA-BB0E-47E7-8A15-05467D35F99C}" presName="node" presStyleLbl="node1" presStyleIdx="0" presStyleCnt="3" custRadScaleRad="103887" custRadScaleInc="-5948">
        <dgm:presLayoutVars>
          <dgm:bulletEnabled val="1"/>
        </dgm:presLayoutVars>
      </dgm:prSet>
      <dgm:spPr/>
      <dgm:t>
        <a:bodyPr/>
        <a:lstStyle/>
        <a:p>
          <a:endParaRPr lang="en-US"/>
        </a:p>
      </dgm:t>
    </dgm:pt>
    <dgm:pt modelId="{3F97C27C-1F77-4F2F-A071-D62D0B0D65F0}" type="pres">
      <dgm:prSet presAssocID="{F8532E06-E4D3-4AFC-92DD-61FF63452065}" presName="sibTrans" presStyleLbl="sibTrans2D1" presStyleIdx="0" presStyleCnt="3"/>
      <dgm:spPr/>
      <dgm:t>
        <a:bodyPr/>
        <a:lstStyle/>
        <a:p>
          <a:endParaRPr lang="en-US"/>
        </a:p>
      </dgm:t>
    </dgm:pt>
    <dgm:pt modelId="{6B64004C-CF25-44D9-B4EF-FF2CAA2DDC8F}" type="pres">
      <dgm:prSet presAssocID="{F8532E06-E4D3-4AFC-92DD-61FF63452065}" presName="connectorText" presStyleLbl="sibTrans2D1" presStyleIdx="0" presStyleCnt="3"/>
      <dgm:spPr/>
      <dgm:t>
        <a:bodyPr/>
        <a:lstStyle/>
        <a:p>
          <a:endParaRPr lang="en-US"/>
        </a:p>
      </dgm:t>
    </dgm:pt>
    <dgm:pt modelId="{E5BE0159-E070-4EDF-83C0-42DC9EE55D4D}" type="pres">
      <dgm:prSet presAssocID="{FB75F9E4-7EDD-4FF3-BC47-BC2D19EC0025}" presName="node" presStyleLbl="node1" presStyleIdx="1" presStyleCnt="3">
        <dgm:presLayoutVars>
          <dgm:bulletEnabled val="1"/>
        </dgm:presLayoutVars>
      </dgm:prSet>
      <dgm:spPr/>
      <dgm:t>
        <a:bodyPr/>
        <a:lstStyle/>
        <a:p>
          <a:endParaRPr lang="en-US"/>
        </a:p>
      </dgm:t>
    </dgm:pt>
    <dgm:pt modelId="{60F3F651-CE95-4DEB-AEE1-DB148F393F6B}" type="pres">
      <dgm:prSet presAssocID="{4344918B-C473-472A-A07F-FFC689D3A879}" presName="sibTrans" presStyleLbl="sibTrans2D1" presStyleIdx="1" presStyleCnt="3"/>
      <dgm:spPr/>
      <dgm:t>
        <a:bodyPr/>
        <a:lstStyle/>
        <a:p>
          <a:endParaRPr lang="en-US"/>
        </a:p>
      </dgm:t>
    </dgm:pt>
    <dgm:pt modelId="{B75A0306-071F-43B7-8B8D-53178BC9672D}" type="pres">
      <dgm:prSet presAssocID="{4344918B-C473-472A-A07F-FFC689D3A879}" presName="connectorText" presStyleLbl="sibTrans2D1" presStyleIdx="1" presStyleCnt="3"/>
      <dgm:spPr/>
      <dgm:t>
        <a:bodyPr/>
        <a:lstStyle/>
        <a:p>
          <a:endParaRPr lang="en-US"/>
        </a:p>
      </dgm:t>
    </dgm:pt>
    <dgm:pt modelId="{55013DDE-60C6-455C-8681-ECDF6340A00D}" type="pres">
      <dgm:prSet presAssocID="{7DEA26AE-D091-4F82-9F3A-AC252BD96B34}" presName="node" presStyleLbl="node1" presStyleIdx="2" presStyleCnt="3">
        <dgm:presLayoutVars>
          <dgm:bulletEnabled val="1"/>
        </dgm:presLayoutVars>
      </dgm:prSet>
      <dgm:spPr/>
      <dgm:t>
        <a:bodyPr/>
        <a:lstStyle/>
        <a:p>
          <a:endParaRPr lang="en-US"/>
        </a:p>
      </dgm:t>
    </dgm:pt>
    <dgm:pt modelId="{14FF9AD8-69DB-41C2-80A4-12205D3E7907}" type="pres">
      <dgm:prSet presAssocID="{13326EB9-2816-4EF5-8F9B-2F206DCEEB14}" presName="sibTrans" presStyleLbl="sibTrans2D1" presStyleIdx="2" presStyleCnt="3"/>
      <dgm:spPr/>
      <dgm:t>
        <a:bodyPr/>
        <a:lstStyle/>
        <a:p>
          <a:endParaRPr lang="en-US"/>
        </a:p>
      </dgm:t>
    </dgm:pt>
    <dgm:pt modelId="{83F07495-772F-4D07-9606-FB5330C8B18A}" type="pres">
      <dgm:prSet presAssocID="{13326EB9-2816-4EF5-8F9B-2F206DCEEB14}" presName="connectorText" presStyleLbl="sibTrans2D1" presStyleIdx="2" presStyleCnt="3"/>
      <dgm:spPr/>
      <dgm:t>
        <a:bodyPr/>
        <a:lstStyle/>
        <a:p>
          <a:endParaRPr lang="en-US"/>
        </a:p>
      </dgm:t>
    </dgm:pt>
  </dgm:ptLst>
  <dgm:cxnLst>
    <dgm:cxn modelId="{1EB6C87F-DCD1-4BAA-A0FD-24AEAC2A3DDE}" type="presOf" srcId="{4344918B-C473-472A-A07F-FFC689D3A879}" destId="{B75A0306-071F-43B7-8B8D-53178BC9672D}" srcOrd="1" destOrd="0" presId="urn:microsoft.com/office/officeart/2005/8/layout/cycle2"/>
    <dgm:cxn modelId="{41152581-A469-4577-B2B7-E808B5DC796A}" srcId="{A8FF1D95-BCC9-4263-9B6E-522A6BBEA683}" destId="{A2A10BCA-BB0E-47E7-8A15-05467D35F99C}" srcOrd="0" destOrd="0" parTransId="{E5A36EB1-7F2E-42E3-854C-5ABEF8832BA4}" sibTransId="{F8532E06-E4D3-4AFC-92DD-61FF63452065}"/>
    <dgm:cxn modelId="{4F2E69F0-48C5-4F32-AF87-D08F4BFC8A6D}" type="presOf" srcId="{FB75F9E4-7EDD-4FF3-BC47-BC2D19EC0025}" destId="{E5BE0159-E070-4EDF-83C0-42DC9EE55D4D}" srcOrd="0" destOrd="0" presId="urn:microsoft.com/office/officeart/2005/8/layout/cycle2"/>
    <dgm:cxn modelId="{E25E3BBE-6759-4E6B-9735-F989DD6C49B3}" type="presOf" srcId="{F8532E06-E4D3-4AFC-92DD-61FF63452065}" destId="{3F97C27C-1F77-4F2F-A071-D62D0B0D65F0}" srcOrd="0" destOrd="0" presId="urn:microsoft.com/office/officeart/2005/8/layout/cycle2"/>
    <dgm:cxn modelId="{3D561243-1ED2-4FCB-BE59-78B44E9A856D}" type="presOf" srcId="{4344918B-C473-472A-A07F-FFC689D3A879}" destId="{60F3F651-CE95-4DEB-AEE1-DB148F393F6B}" srcOrd="0" destOrd="0" presId="urn:microsoft.com/office/officeart/2005/8/layout/cycle2"/>
    <dgm:cxn modelId="{6035550D-E68D-4F7A-B17D-F45F1BA4CDF7}" type="presOf" srcId="{F8532E06-E4D3-4AFC-92DD-61FF63452065}" destId="{6B64004C-CF25-44D9-B4EF-FF2CAA2DDC8F}" srcOrd="1" destOrd="0" presId="urn:microsoft.com/office/officeart/2005/8/layout/cycle2"/>
    <dgm:cxn modelId="{58631B53-D715-4999-8E73-A66810C7C68C}" type="presOf" srcId="{13326EB9-2816-4EF5-8F9B-2F206DCEEB14}" destId="{14FF9AD8-69DB-41C2-80A4-12205D3E7907}" srcOrd="0" destOrd="0" presId="urn:microsoft.com/office/officeart/2005/8/layout/cycle2"/>
    <dgm:cxn modelId="{1A25EB7B-255D-4044-A9D8-853B0F297A99}" type="presOf" srcId="{A2A10BCA-BB0E-47E7-8A15-05467D35F99C}" destId="{80C362AA-F8BF-4FCA-9372-1D2B390FD183}" srcOrd="0" destOrd="0" presId="urn:microsoft.com/office/officeart/2005/8/layout/cycle2"/>
    <dgm:cxn modelId="{62B2E452-0ECE-4CCF-A11D-0E9F3EBE504A}" srcId="{A8FF1D95-BCC9-4263-9B6E-522A6BBEA683}" destId="{7DEA26AE-D091-4F82-9F3A-AC252BD96B34}" srcOrd="2" destOrd="0" parTransId="{27D4CAFE-BFB1-45C4-BBBF-48781D8E577C}" sibTransId="{13326EB9-2816-4EF5-8F9B-2F206DCEEB14}"/>
    <dgm:cxn modelId="{FB458836-28D5-42D2-B900-6172BB308E5F}" srcId="{A8FF1D95-BCC9-4263-9B6E-522A6BBEA683}" destId="{FB75F9E4-7EDD-4FF3-BC47-BC2D19EC0025}" srcOrd="1" destOrd="0" parTransId="{C0446053-7B1B-490E-BB8D-1E4D9FE9ACB8}" sibTransId="{4344918B-C473-472A-A07F-FFC689D3A879}"/>
    <dgm:cxn modelId="{BC7FCF98-AA2B-48CE-A3E7-D7EC3BAB9734}" type="presOf" srcId="{A8FF1D95-BCC9-4263-9B6E-522A6BBEA683}" destId="{A16C6076-7743-40FC-B91A-55521EA6C48F}" srcOrd="0" destOrd="0" presId="urn:microsoft.com/office/officeart/2005/8/layout/cycle2"/>
    <dgm:cxn modelId="{8C78B7E5-4895-4E5D-ACE4-61FE74F6934F}" type="presOf" srcId="{13326EB9-2816-4EF5-8F9B-2F206DCEEB14}" destId="{83F07495-772F-4D07-9606-FB5330C8B18A}" srcOrd="1" destOrd="0" presId="urn:microsoft.com/office/officeart/2005/8/layout/cycle2"/>
    <dgm:cxn modelId="{9510A5D0-6A76-4068-91C3-920A08DB85E1}" type="presOf" srcId="{7DEA26AE-D091-4F82-9F3A-AC252BD96B34}" destId="{55013DDE-60C6-455C-8681-ECDF6340A00D}" srcOrd="0" destOrd="0" presId="urn:microsoft.com/office/officeart/2005/8/layout/cycle2"/>
    <dgm:cxn modelId="{FEC66E2D-DD9E-488E-B1EB-2ADF7C3FE1C4}" type="presParOf" srcId="{A16C6076-7743-40FC-B91A-55521EA6C48F}" destId="{80C362AA-F8BF-4FCA-9372-1D2B390FD183}" srcOrd="0" destOrd="0" presId="urn:microsoft.com/office/officeart/2005/8/layout/cycle2"/>
    <dgm:cxn modelId="{2F4BEED6-426B-4415-B00C-059E22DDB028}" type="presParOf" srcId="{A16C6076-7743-40FC-B91A-55521EA6C48F}" destId="{3F97C27C-1F77-4F2F-A071-D62D0B0D65F0}" srcOrd="1" destOrd="0" presId="urn:microsoft.com/office/officeart/2005/8/layout/cycle2"/>
    <dgm:cxn modelId="{D12EAA69-A23F-48EA-9CDB-C0B1858176DC}" type="presParOf" srcId="{3F97C27C-1F77-4F2F-A071-D62D0B0D65F0}" destId="{6B64004C-CF25-44D9-B4EF-FF2CAA2DDC8F}" srcOrd="0" destOrd="0" presId="urn:microsoft.com/office/officeart/2005/8/layout/cycle2"/>
    <dgm:cxn modelId="{EC4A221C-F010-400E-B56B-D69C1C1515A5}" type="presParOf" srcId="{A16C6076-7743-40FC-B91A-55521EA6C48F}" destId="{E5BE0159-E070-4EDF-83C0-42DC9EE55D4D}" srcOrd="2" destOrd="0" presId="urn:microsoft.com/office/officeart/2005/8/layout/cycle2"/>
    <dgm:cxn modelId="{E7C1ABB5-10B1-4D37-90A9-ECD7E7C5E667}" type="presParOf" srcId="{A16C6076-7743-40FC-B91A-55521EA6C48F}" destId="{60F3F651-CE95-4DEB-AEE1-DB148F393F6B}" srcOrd="3" destOrd="0" presId="urn:microsoft.com/office/officeart/2005/8/layout/cycle2"/>
    <dgm:cxn modelId="{EB97A723-9DBC-4CF1-9D67-DEB65BE9DDD8}" type="presParOf" srcId="{60F3F651-CE95-4DEB-AEE1-DB148F393F6B}" destId="{B75A0306-071F-43B7-8B8D-53178BC9672D}" srcOrd="0" destOrd="0" presId="urn:microsoft.com/office/officeart/2005/8/layout/cycle2"/>
    <dgm:cxn modelId="{76522A82-C84A-41D2-8128-21BDB38D4B76}" type="presParOf" srcId="{A16C6076-7743-40FC-B91A-55521EA6C48F}" destId="{55013DDE-60C6-455C-8681-ECDF6340A00D}" srcOrd="4" destOrd="0" presId="urn:microsoft.com/office/officeart/2005/8/layout/cycle2"/>
    <dgm:cxn modelId="{E523AECB-AD92-4ABD-84CB-8F6F47A47997}" type="presParOf" srcId="{A16C6076-7743-40FC-B91A-55521EA6C48F}" destId="{14FF9AD8-69DB-41C2-80A4-12205D3E7907}" srcOrd="5" destOrd="0" presId="urn:microsoft.com/office/officeart/2005/8/layout/cycle2"/>
    <dgm:cxn modelId="{CDAF9CE1-8004-4960-9039-35F5EC5C91F8}" type="presParOf" srcId="{14FF9AD8-69DB-41C2-80A4-12205D3E7907}" destId="{83F07495-772F-4D07-9606-FB5330C8B18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2679A8-2684-4EBE-90A6-B6352ABB1E3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B407C893-E60A-4D78-BA1F-3A33CD029CA9}">
      <dgm:prSet phldrT="[Text]"/>
      <dgm:spPr/>
      <dgm:t>
        <a:bodyPr/>
        <a:lstStyle/>
        <a:p>
          <a:r>
            <a:rPr lang="en-US" b="1" dirty="0" smtClean="0">
              <a:latin typeface="Arial" panose="020B0604020202020204" pitchFamily="34" charset="0"/>
              <a:cs typeface="Arial" panose="020B0604020202020204" pitchFamily="34" charset="0"/>
            </a:rPr>
            <a:t>Initial workshop</a:t>
          </a:r>
          <a:endParaRPr lang="en-US" b="1" dirty="0">
            <a:latin typeface="Arial" panose="020B0604020202020204" pitchFamily="34" charset="0"/>
            <a:cs typeface="Arial" panose="020B0604020202020204" pitchFamily="34" charset="0"/>
          </a:endParaRPr>
        </a:p>
      </dgm:t>
    </dgm:pt>
    <dgm:pt modelId="{BAC7F8AE-E6F7-49FB-8BB3-47E7E10709D1}" type="parTrans" cxnId="{C46CDD5E-BC8C-422D-8879-126EEC50F9C5}">
      <dgm:prSet/>
      <dgm:spPr/>
      <dgm:t>
        <a:bodyPr/>
        <a:lstStyle/>
        <a:p>
          <a:endParaRPr lang="en-US">
            <a:latin typeface="Arial" panose="020B0604020202020204" pitchFamily="34" charset="0"/>
            <a:cs typeface="Arial" panose="020B0604020202020204" pitchFamily="34" charset="0"/>
          </a:endParaRPr>
        </a:p>
      </dgm:t>
    </dgm:pt>
    <dgm:pt modelId="{D1504DCA-338C-40FD-9D8B-F7B61398FD69}" type="sibTrans" cxnId="{C46CDD5E-BC8C-422D-8879-126EEC50F9C5}">
      <dgm:prSet/>
      <dgm:spPr/>
      <dgm:t>
        <a:bodyPr/>
        <a:lstStyle/>
        <a:p>
          <a:endParaRPr lang="en-US">
            <a:latin typeface="Arial" panose="020B0604020202020204" pitchFamily="34" charset="0"/>
            <a:cs typeface="Arial" panose="020B0604020202020204" pitchFamily="34" charset="0"/>
          </a:endParaRPr>
        </a:p>
      </dgm:t>
    </dgm:pt>
    <dgm:pt modelId="{BF9CA8FA-B1E5-4C66-B431-9B7E71C1FA9C}">
      <dgm:prSet phldrT="[Text]"/>
      <dgm:spPr/>
      <dgm:t>
        <a:bodyPr/>
        <a:lstStyle/>
        <a:p>
          <a:r>
            <a:rPr lang="en-US" dirty="0" smtClean="0">
              <a:latin typeface="Arial" panose="020B0604020202020204" pitchFamily="34" charset="0"/>
              <a:cs typeface="Arial" panose="020B0604020202020204" pitchFamily="34" charset="0"/>
            </a:rPr>
            <a:t>Initial conceptual training</a:t>
          </a:r>
          <a:endParaRPr lang="en-US" dirty="0">
            <a:latin typeface="Arial" panose="020B0604020202020204" pitchFamily="34" charset="0"/>
            <a:cs typeface="Arial" panose="020B0604020202020204" pitchFamily="34" charset="0"/>
          </a:endParaRPr>
        </a:p>
      </dgm:t>
    </dgm:pt>
    <dgm:pt modelId="{09453273-E032-4BB1-8C0F-92692B731643}" type="parTrans" cxnId="{73C04070-C697-421F-B66C-DE2559C95203}">
      <dgm:prSet/>
      <dgm:spPr/>
      <dgm:t>
        <a:bodyPr/>
        <a:lstStyle/>
        <a:p>
          <a:endParaRPr lang="en-US">
            <a:latin typeface="Arial" panose="020B0604020202020204" pitchFamily="34" charset="0"/>
            <a:cs typeface="Arial" panose="020B0604020202020204" pitchFamily="34" charset="0"/>
          </a:endParaRPr>
        </a:p>
      </dgm:t>
    </dgm:pt>
    <dgm:pt modelId="{99E024AD-7786-42FB-BB8B-600713954844}" type="sibTrans" cxnId="{73C04070-C697-421F-B66C-DE2559C95203}">
      <dgm:prSet/>
      <dgm:spPr/>
      <dgm:t>
        <a:bodyPr/>
        <a:lstStyle/>
        <a:p>
          <a:endParaRPr lang="en-US">
            <a:latin typeface="Arial" panose="020B0604020202020204" pitchFamily="34" charset="0"/>
            <a:cs typeface="Arial" panose="020B0604020202020204" pitchFamily="34" charset="0"/>
          </a:endParaRPr>
        </a:p>
      </dgm:t>
    </dgm:pt>
    <dgm:pt modelId="{42A4F099-6A4A-4CCA-8B39-4E97B580DB9A}">
      <dgm:prSet phldrT="[Text]"/>
      <dgm:spPr/>
      <dgm:t>
        <a:bodyPr/>
        <a:lstStyle/>
        <a:p>
          <a:r>
            <a:rPr lang="en-US" dirty="0" smtClean="0">
              <a:latin typeface="Arial" panose="020B0604020202020204" pitchFamily="34" charset="0"/>
              <a:cs typeface="Arial" panose="020B0604020202020204" pitchFamily="34" charset="0"/>
            </a:rPr>
            <a:t>Introduction to basic tools</a:t>
          </a:r>
          <a:endParaRPr lang="en-US" dirty="0">
            <a:latin typeface="Arial" panose="020B0604020202020204" pitchFamily="34" charset="0"/>
            <a:cs typeface="Arial" panose="020B0604020202020204" pitchFamily="34" charset="0"/>
          </a:endParaRPr>
        </a:p>
      </dgm:t>
    </dgm:pt>
    <dgm:pt modelId="{285D1AFF-D629-4304-ABF3-F28F04FFC5B8}" type="parTrans" cxnId="{71B1448C-F893-4F59-90C9-5377F57351E6}">
      <dgm:prSet/>
      <dgm:spPr/>
      <dgm:t>
        <a:bodyPr/>
        <a:lstStyle/>
        <a:p>
          <a:endParaRPr lang="en-US">
            <a:latin typeface="Arial" panose="020B0604020202020204" pitchFamily="34" charset="0"/>
            <a:cs typeface="Arial" panose="020B0604020202020204" pitchFamily="34" charset="0"/>
          </a:endParaRPr>
        </a:p>
      </dgm:t>
    </dgm:pt>
    <dgm:pt modelId="{E9000293-2B51-4F88-909E-0B0BE6066E3A}" type="sibTrans" cxnId="{71B1448C-F893-4F59-90C9-5377F57351E6}">
      <dgm:prSet/>
      <dgm:spPr/>
      <dgm:t>
        <a:bodyPr/>
        <a:lstStyle/>
        <a:p>
          <a:endParaRPr lang="en-US">
            <a:latin typeface="Arial" panose="020B0604020202020204" pitchFamily="34" charset="0"/>
            <a:cs typeface="Arial" panose="020B0604020202020204" pitchFamily="34" charset="0"/>
          </a:endParaRPr>
        </a:p>
      </dgm:t>
    </dgm:pt>
    <dgm:pt modelId="{8326CF3A-D52E-4AA6-B5CB-51CC5C802B1A}">
      <dgm:prSet phldrT="[Text]"/>
      <dgm:spPr/>
      <dgm:t>
        <a:bodyPr/>
        <a:lstStyle/>
        <a:p>
          <a:r>
            <a:rPr lang="en-US" b="1" dirty="0" smtClean="0">
              <a:latin typeface="Arial" panose="020B0604020202020204" pitchFamily="34" charset="0"/>
              <a:cs typeface="Arial" panose="020B0604020202020204" pitchFamily="34" charset="0"/>
            </a:rPr>
            <a:t>Intermediate workshop(s)</a:t>
          </a:r>
          <a:endParaRPr lang="en-US" b="1" dirty="0">
            <a:latin typeface="Arial" panose="020B0604020202020204" pitchFamily="34" charset="0"/>
            <a:cs typeface="Arial" panose="020B0604020202020204" pitchFamily="34" charset="0"/>
          </a:endParaRPr>
        </a:p>
      </dgm:t>
    </dgm:pt>
    <dgm:pt modelId="{DF3E8E29-4C4E-45CC-B129-C0C44AA9497A}" type="parTrans" cxnId="{3F3944E7-61D8-437B-84C9-05F80A79659C}">
      <dgm:prSet/>
      <dgm:spPr/>
      <dgm:t>
        <a:bodyPr/>
        <a:lstStyle/>
        <a:p>
          <a:endParaRPr lang="en-US">
            <a:latin typeface="Arial" panose="020B0604020202020204" pitchFamily="34" charset="0"/>
            <a:cs typeface="Arial" panose="020B0604020202020204" pitchFamily="34" charset="0"/>
          </a:endParaRPr>
        </a:p>
      </dgm:t>
    </dgm:pt>
    <dgm:pt modelId="{7259879B-A73D-45F1-870A-CB477D2DBA0F}" type="sibTrans" cxnId="{3F3944E7-61D8-437B-84C9-05F80A79659C}">
      <dgm:prSet/>
      <dgm:spPr/>
      <dgm:t>
        <a:bodyPr/>
        <a:lstStyle/>
        <a:p>
          <a:endParaRPr lang="en-US">
            <a:latin typeface="Arial" panose="020B0604020202020204" pitchFamily="34" charset="0"/>
            <a:cs typeface="Arial" panose="020B0604020202020204" pitchFamily="34" charset="0"/>
          </a:endParaRPr>
        </a:p>
      </dgm:t>
    </dgm:pt>
    <dgm:pt modelId="{8558F32E-BB6C-424F-A886-731DC7BF2C0B}">
      <dgm:prSet phldrT="[Text]"/>
      <dgm:spPr/>
      <dgm:t>
        <a:bodyPr/>
        <a:lstStyle/>
        <a:p>
          <a:r>
            <a:rPr lang="en-US" dirty="0" smtClean="0">
              <a:latin typeface="Arial" panose="020B0604020202020204" pitchFamily="34" charset="0"/>
              <a:cs typeface="Arial" panose="020B0604020202020204" pitchFamily="34" charset="0"/>
            </a:rPr>
            <a:t>Review of utility work so far</a:t>
          </a:r>
          <a:endParaRPr lang="en-US" dirty="0">
            <a:latin typeface="Arial" panose="020B0604020202020204" pitchFamily="34" charset="0"/>
            <a:cs typeface="Arial" panose="020B0604020202020204" pitchFamily="34" charset="0"/>
          </a:endParaRPr>
        </a:p>
      </dgm:t>
    </dgm:pt>
    <dgm:pt modelId="{A9A4E6B3-3835-470D-8F38-93EDCCB90BF9}" type="parTrans" cxnId="{46D041BD-4F91-4605-80A4-9579630997DD}">
      <dgm:prSet/>
      <dgm:spPr/>
      <dgm:t>
        <a:bodyPr/>
        <a:lstStyle/>
        <a:p>
          <a:endParaRPr lang="en-US">
            <a:latin typeface="Arial" panose="020B0604020202020204" pitchFamily="34" charset="0"/>
            <a:cs typeface="Arial" panose="020B0604020202020204" pitchFamily="34" charset="0"/>
          </a:endParaRPr>
        </a:p>
      </dgm:t>
    </dgm:pt>
    <dgm:pt modelId="{FA2EE1B2-A694-41FA-806B-0FF6C683C8D6}" type="sibTrans" cxnId="{46D041BD-4F91-4605-80A4-9579630997DD}">
      <dgm:prSet/>
      <dgm:spPr/>
      <dgm:t>
        <a:bodyPr/>
        <a:lstStyle/>
        <a:p>
          <a:endParaRPr lang="en-US">
            <a:latin typeface="Arial" panose="020B0604020202020204" pitchFamily="34" charset="0"/>
            <a:cs typeface="Arial" panose="020B0604020202020204" pitchFamily="34" charset="0"/>
          </a:endParaRPr>
        </a:p>
      </dgm:t>
    </dgm:pt>
    <dgm:pt modelId="{AD14D423-0409-4EF4-992F-CBE61C2F6AB2}">
      <dgm:prSet phldrT="[Text]"/>
      <dgm:spPr/>
      <dgm:t>
        <a:bodyPr/>
        <a:lstStyle/>
        <a:p>
          <a:r>
            <a:rPr lang="en-US" dirty="0" smtClean="0">
              <a:latin typeface="Arial" panose="020B0604020202020204" pitchFamily="34" charset="0"/>
              <a:cs typeface="Arial" panose="020B0604020202020204" pitchFamily="34" charset="0"/>
            </a:rPr>
            <a:t>Introduction to subsequent tools</a:t>
          </a:r>
          <a:endParaRPr lang="en-US" dirty="0">
            <a:latin typeface="Arial" panose="020B0604020202020204" pitchFamily="34" charset="0"/>
            <a:cs typeface="Arial" panose="020B0604020202020204" pitchFamily="34" charset="0"/>
          </a:endParaRPr>
        </a:p>
      </dgm:t>
    </dgm:pt>
    <dgm:pt modelId="{8E2D1F9F-F521-4F1A-8350-881369FD29A8}" type="parTrans" cxnId="{A1ECF183-E3C4-4FEA-910A-6853EC7D9654}">
      <dgm:prSet/>
      <dgm:spPr/>
      <dgm:t>
        <a:bodyPr/>
        <a:lstStyle/>
        <a:p>
          <a:endParaRPr lang="en-US">
            <a:latin typeface="Arial" panose="020B0604020202020204" pitchFamily="34" charset="0"/>
            <a:cs typeface="Arial" panose="020B0604020202020204" pitchFamily="34" charset="0"/>
          </a:endParaRPr>
        </a:p>
      </dgm:t>
    </dgm:pt>
    <dgm:pt modelId="{670607E4-47BF-44C8-8BED-63EB3DACE999}" type="sibTrans" cxnId="{A1ECF183-E3C4-4FEA-910A-6853EC7D9654}">
      <dgm:prSet/>
      <dgm:spPr/>
      <dgm:t>
        <a:bodyPr/>
        <a:lstStyle/>
        <a:p>
          <a:endParaRPr lang="en-US">
            <a:latin typeface="Arial" panose="020B0604020202020204" pitchFamily="34" charset="0"/>
            <a:cs typeface="Arial" panose="020B0604020202020204" pitchFamily="34" charset="0"/>
          </a:endParaRPr>
        </a:p>
      </dgm:t>
    </dgm:pt>
    <dgm:pt modelId="{430C4495-09D9-4732-BB90-2C0D1AF6455A}">
      <dgm:prSet phldrT="[Text]"/>
      <dgm:spPr/>
      <dgm:t>
        <a:bodyPr/>
        <a:lstStyle/>
        <a:p>
          <a:r>
            <a:rPr lang="en-US" b="1" dirty="0" smtClean="0">
              <a:latin typeface="Arial" panose="020B0604020202020204" pitchFamily="34" charset="0"/>
              <a:cs typeface="Arial" panose="020B0604020202020204" pitchFamily="34" charset="0"/>
            </a:rPr>
            <a:t>Final workshop</a:t>
          </a:r>
          <a:endParaRPr lang="en-US" b="1" dirty="0">
            <a:latin typeface="Arial" panose="020B0604020202020204" pitchFamily="34" charset="0"/>
            <a:cs typeface="Arial" panose="020B0604020202020204" pitchFamily="34" charset="0"/>
          </a:endParaRPr>
        </a:p>
      </dgm:t>
    </dgm:pt>
    <dgm:pt modelId="{25E8E66B-8E8E-4026-A4B8-37183251E906}" type="parTrans" cxnId="{7F80B5A6-F685-45B5-A59D-7C653E981E1D}">
      <dgm:prSet/>
      <dgm:spPr/>
      <dgm:t>
        <a:bodyPr/>
        <a:lstStyle/>
        <a:p>
          <a:endParaRPr lang="en-US">
            <a:latin typeface="Arial" panose="020B0604020202020204" pitchFamily="34" charset="0"/>
            <a:cs typeface="Arial" panose="020B0604020202020204" pitchFamily="34" charset="0"/>
          </a:endParaRPr>
        </a:p>
      </dgm:t>
    </dgm:pt>
    <dgm:pt modelId="{C559C9A4-90E6-42B4-B163-8E027A6812F8}" type="sibTrans" cxnId="{7F80B5A6-F685-45B5-A59D-7C653E981E1D}">
      <dgm:prSet/>
      <dgm:spPr/>
      <dgm:t>
        <a:bodyPr/>
        <a:lstStyle/>
        <a:p>
          <a:endParaRPr lang="en-US">
            <a:latin typeface="Arial" panose="020B0604020202020204" pitchFamily="34" charset="0"/>
            <a:cs typeface="Arial" panose="020B0604020202020204" pitchFamily="34" charset="0"/>
          </a:endParaRPr>
        </a:p>
      </dgm:t>
    </dgm:pt>
    <dgm:pt modelId="{4AA60D38-D5F1-4A3A-A3E1-7F724D9A0195}">
      <dgm:prSet phldrT="[Text]"/>
      <dgm:spPr/>
      <dgm:t>
        <a:bodyPr/>
        <a:lstStyle/>
        <a:p>
          <a:r>
            <a:rPr lang="en-US" dirty="0" smtClean="0">
              <a:latin typeface="Arial" panose="020B0604020202020204" pitchFamily="34" charset="0"/>
              <a:cs typeface="Arial" panose="020B0604020202020204" pitchFamily="34" charset="0"/>
            </a:rPr>
            <a:t>Finalization of action plan</a:t>
          </a:r>
          <a:endParaRPr lang="en-US" dirty="0">
            <a:latin typeface="Arial" panose="020B0604020202020204" pitchFamily="34" charset="0"/>
            <a:cs typeface="Arial" panose="020B0604020202020204" pitchFamily="34" charset="0"/>
          </a:endParaRPr>
        </a:p>
      </dgm:t>
    </dgm:pt>
    <dgm:pt modelId="{91D2E36C-7154-4035-9117-B3F243B4BB87}" type="parTrans" cxnId="{9CE8AEE0-C905-414D-BA2F-D0C0B8F43BED}">
      <dgm:prSet/>
      <dgm:spPr/>
      <dgm:t>
        <a:bodyPr/>
        <a:lstStyle/>
        <a:p>
          <a:endParaRPr lang="en-US">
            <a:latin typeface="Arial" panose="020B0604020202020204" pitchFamily="34" charset="0"/>
            <a:cs typeface="Arial" panose="020B0604020202020204" pitchFamily="34" charset="0"/>
          </a:endParaRPr>
        </a:p>
      </dgm:t>
    </dgm:pt>
    <dgm:pt modelId="{6112BAD6-C4C6-4241-B23D-35A7B1B6A7D7}" type="sibTrans" cxnId="{9CE8AEE0-C905-414D-BA2F-D0C0B8F43BED}">
      <dgm:prSet/>
      <dgm:spPr/>
      <dgm:t>
        <a:bodyPr/>
        <a:lstStyle/>
        <a:p>
          <a:endParaRPr lang="en-US">
            <a:latin typeface="Arial" panose="020B0604020202020204" pitchFamily="34" charset="0"/>
            <a:cs typeface="Arial" panose="020B0604020202020204" pitchFamily="34" charset="0"/>
          </a:endParaRPr>
        </a:p>
      </dgm:t>
    </dgm:pt>
    <dgm:pt modelId="{95C09FEA-D4DC-4961-9E86-006EE4717B69}">
      <dgm:prSet phldrT="[Text]"/>
      <dgm:spPr/>
      <dgm:t>
        <a:bodyPr/>
        <a:lstStyle/>
        <a:p>
          <a:r>
            <a:rPr lang="en-US" dirty="0" smtClean="0">
              <a:latin typeface="Arial" panose="020B0604020202020204" pitchFamily="34" charset="0"/>
              <a:cs typeface="Arial" panose="020B0604020202020204" pitchFamily="34" charset="0"/>
            </a:rPr>
            <a:t>Lessons learned and evaluation</a:t>
          </a:r>
          <a:endParaRPr lang="en-US" dirty="0">
            <a:latin typeface="Arial" panose="020B0604020202020204" pitchFamily="34" charset="0"/>
            <a:cs typeface="Arial" panose="020B0604020202020204" pitchFamily="34" charset="0"/>
          </a:endParaRPr>
        </a:p>
      </dgm:t>
    </dgm:pt>
    <dgm:pt modelId="{E5141414-294D-4BC3-8CBB-04F7C6ADDFD8}" type="parTrans" cxnId="{1BE290AA-3D04-4158-8CDE-5A48FAE46F75}">
      <dgm:prSet/>
      <dgm:spPr/>
      <dgm:t>
        <a:bodyPr/>
        <a:lstStyle/>
        <a:p>
          <a:endParaRPr lang="en-US">
            <a:latin typeface="Arial" panose="020B0604020202020204" pitchFamily="34" charset="0"/>
            <a:cs typeface="Arial" panose="020B0604020202020204" pitchFamily="34" charset="0"/>
          </a:endParaRPr>
        </a:p>
      </dgm:t>
    </dgm:pt>
    <dgm:pt modelId="{DEFB60F7-55B6-4141-8F19-6178A9320F65}" type="sibTrans" cxnId="{1BE290AA-3D04-4158-8CDE-5A48FAE46F75}">
      <dgm:prSet/>
      <dgm:spPr/>
      <dgm:t>
        <a:bodyPr/>
        <a:lstStyle/>
        <a:p>
          <a:endParaRPr lang="en-US">
            <a:latin typeface="Arial" panose="020B0604020202020204" pitchFamily="34" charset="0"/>
            <a:cs typeface="Arial" panose="020B0604020202020204" pitchFamily="34" charset="0"/>
          </a:endParaRPr>
        </a:p>
      </dgm:t>
    </dgm:pt>
    <dgm:pt modelId="{3C4B6330-6AAB-487F-96F4-7200D0489616}">
      <dgm:prSet phldrT="[Text]"/>
      <dgm:spPr/>
      <dgm:t>
        <a:bodyPr/>
        <a:lstStyle/>
        <a:p>
          <a:r>
            <a:rPr lang="en-US" dirty="0" smtClean="0">
              <a:latin typeface="Arial" panose="020B0604020202020204" pitchFamily="34" charset="0"/>
              <a:cs typeface="Arial" panose="020B0604020202020204" pitchFamily="34" charset="0"/>
            </a:rPr>
            <a:t>Hands-on training</a:t>
          </a:r>
          <a:endParaRPr lang="en-US" dirty="0">
            <a:latin typeface="Arial" panose="020B0604020202020204" pitchFamily="34" charset="0"/>
            <a:cs typeface="Arial" panose="020B0604020202020204" pitchFamily="34" charset="0"/>
          </a:endParaRPr>
        </a:p>
      </dgm:t>
    </dgm:pt>
    <dgm:pt modelId="{A1915817-0AEE-42D7-8E8A-B2816325A72A}" type="parTrans" cxnId="{8F49BCCA-5652-49FE-ADFB-D6ADDBDE53E0}">
      <dgm:prSet/>
      <dgm:spPr/>
      <dgm:t>
        <a:bodyPr/>
        <a:lstStyle/>
        <a:p>
          <a:endParaRPr lang="en-US">
            <a:latin typeface="Arial" panose="020B0604020202020204" pitchFamily="34" charset="0"/>
            <a:cs typeface="Arial" panose="020B0604020202020204" pitchFamily="34" charset="0"/>
          </a:endParaRPr>
        </a:p>
      </dgm:t>
    </dgm:pt>
    <dgm:pt modelId="{EA957D3B-5AD9-461B-8FD9-31139C284C2D}" type="sibTrans" cxnId="{8F49BCCA-5652-49FE-ADFB-D6ADDBDE53E0}">
      <dgm:prSet/>
      <dgm:spPr/>
      <dgm:t>
        <a:bodyPr/>
        <a:lstStyle/>
        <a:p>
          <a:endParaRPr lang="en-US">
            <a:latin typeface="Arial" panose="020B0604020202020204" pitchFamily="34" charset="0"/>
            <a:cs typeface="Arial" panose="020B0604020202020204" pitchFamily="34" charset="0"/>
          </a:endParaRPr>
        </a:p>
      </dgm:t>
    </dgm:pt>
    <dgm:pt modelId="{17960BC8-919A-42A6-92E5-A5CF0F8A9939}">
      <dgm:prSet phldrT="[Text]"/>
      <dgm:spPr/>
      <dgm:t>
        <a:bodyPr/>
        <a:lstStyle/>
        <a:p>
          <a:r>
            <a:rPr lang="en-US" dirty="0" smtClean="0">
              <a:latin typeface="Arial" panose="020B0604020202020204" pitchFamily="34" charset="0"/>
              <a:cs typeface="Arial" panose="020B0604020202020204" pitchFamily="34" charset="0"/>
            </a:rPr>
            <a:t>Hands-on training</a:t>
          </a:r>
          <a:endParaRPr lang="en-US" dirty="0">
            <a:latin typeface="Arial" panose="020B0604020202020204" pitchFamily="34" charset="0"/>
            <a:cs typeface="Arial" panose="020B0604020202020204" pitchFamily="34" charset="0"/>
          </a:endParaRPr>
        </a:p>
      </dgm:t>
    </dgm:pt>
    <dgm:pt modelId="{853B1A70-7BD0-49D4-BC0C-BD6BBC042A82}" type="parTrans" cxnId="{D51E39E1-763D-48E3-8267-1C6AF4A549AB}">
      <dgm:prSet/>
      <dgm:spPr/>
      <dgm:t>
        <a:bodyPr/>
        <a:lstStyle/>
        <a:p>
          <a:endParaRPr lang="en-US">
            <a:latin typeface="Arial" panose="020B0604020202020204" pitchFamily="34" charset="0"/>
            <a:cs typeface="Arial" panose="020B0604020202020204" pitchFamily="34" charset="0"/>
          </a:endParaRPr>
        </a:p>
      </dgm:t>
    </dgm:pt>
    <dgm:pt modelId="{55ECD001-4697-41A5-87EF-5B6718532470}" type="sibTrans" cxnId="{D51E39E1-763D-48E3-8267-1C6AF4A549AB}">
      <dgm:prSet/>
      <dgm:spPr/>
      <dgm:t>
        <a:bodyPr/>
        <a:lstStyle/>
        <a:p>
          <a:endParaRPr lang="en-US">
            <a:latin typeface="Arial" panose="020B0604020202020204" pitchFamily="34" charset="0"/>
            <a:cs typeface="Arial" panose="020B0604020202020204" pitchFamily="34" charset="0"/>
          </a:endParaRPr>
        </a:p>
      </dgm:t>
    </dgm:pt>
    <dgm:pt modelId="{CD9E83AB-CB53-4782-8774-07C9FB51C5DE}">
      <dgm:prSet phldrT="[Text]"/>
      <dgm:spPr/>
      <dgm:t>
        <a:bodyPr/>
        <a:lstStyle/>
        <a:p>
          <a:r>
            <a:rPr lang="en-US" b="1" dirty="0" smtClean="0">
              <a:latin typeface="Arial" panose="020B0604020202020204" pitchFamily="34" charset="0"/>
              <a:cs typeface="Arial" panose="020B0604020202020204" pitchFamily="34" charset="0"/>
            </a:rPr>
            <a:t>Call for registration</a:t>
          </a:r>
          <a:endParaRPr lang="en-US" b="1" dirty="0">
            <a:latin typeface="Arial" panose="020B0604020202020204" pitchFamily="34" charset="0"/>
            <a:cs typeface="Arial" panose="020B0604020202020204" pitchFamily="34" charset="0"/>
          </a:endParaRPr>
        </a:p>
      </dgm:t>
    </dgm:pt>
    <dgm:pt modelId="{D8E718A7-002C-4E3D-80F5-B592B6D3662A}" type="parTrans" cxnId="{1B7F0504-7559-4C60-BC3E-7EB7B2B89BD8}">
      <dgm:prSet/>
      <dgm:spPr/>
      <dgm:t>
        <a:bodyPr/>
        <a:lstStyle/>
        <a:p>
          <a:endParaRPr lang="en-US">
            <a:latin typeface="Arial" panose="020B0604020202020204" pitchFamily="34" charset="0"/>
            <a:cs typeface="Arial" panose="020B0604020202020204" pitchFamily="34" charset="0"/>
          </a:endParaRPr>
        </a:p>
      </dgm:t>
    </dgm:pt>
    <dgm:pt modelId="{549D838D-6274-463A-859A-B0BCAE6E3207}" type="sibTrans" cxnId="{1B7F0504-7559-4C60-BC3E-7EB7B2B89BD8}">
      <dgm:prSet/>
      <dgm:spPr/>
      <dgm:t>
        <a:bodyPr/>
        <a:lstStyle/>
        <a:p>
          <a:endParaRPr lang="en-US">
            <a:latin typeface="Arial" panose="020B0604020202020204" pitchFamily="34" charset="0"/>
            <a:cs typeface="Arial" panose="020B0604020202020204" pitchFamily="34" charset="0"/>
          </a:endParaRPr>
        </a:p>
      </dgm:t>
    </dgm:pt>
    <dgm:pt modelId="{4B622935-0645-447A-B1BA-FF73E26EBC3C}">
      <dgm:prSet phldrT="[Text]"/>
      <dgm:spPr/>
      <dgm:t>
        <a:bodyPr/>
        <a:lstStyle/>
        <a:p>
          <a:r>
            <a:rPr lang="en-US" b="0" dirty="0" smtClean="0">
              <a:latin typeface="Arial" panose="020B0604020202020204" pitchFamily="34" charset="0"/>
              <a:cs typeface="Arial" panose="020B0604020202020204" pitchFamily="34" charset="0"/>
            </a:rPr>
            <a:t>Demand-based</a:t>
          </a:r>
          <a:endParaRPr lang="en-US" b="0" dirty="0">
            <a:latin typeface="Arial" panose="020B0604020202020204" pitchFamily="34" charset="0"/>
            <a:cs typeface="Arial" panose="020B0604020202020204" pitchFamily="34" charset="0"/>
          </a:endParaRPr>
        </a:p>
      </dgm:t>
    </dgm:pt>
    <dgm:pt modelId="{D533E4B6-70D2-4997-B848-6957A6F92E59}" type="parTrans" cxnId="{457CAF40-3281-48E5-AB75-A6E4ADD49663}">
      <dgm:prSet/>
      <dgm:spPr/>
      <dgm:t>
        <a:bodyPr/>
        <a:lstStyle/>
        <a:p>
          <a:endParaRPr lang="en-US">
            <a:latin typeface="Arial" panose="020B0604020202020204" pitchFamily="34" charset="0"/>
            <a:cs typeface="Arial" panose="020B0604020202020204" pitchFamily="34" charset="0"/>
          </a:endParaRPr>
        </a:p>
      </dgm:t>
    </dgm:pt>
    <dgm:pt modelId="{A709EBA3-7A78-4C5D-98A5-3DB82312887E}" type="sibTrans" cxnId="{457CAF40-3281-48E5-AB75-A6E4ADD49663}">
      <dgm:prSet/>
      <dgm:spPr/>
      <dgm:t>
        <a:bodyPr/>
        <a:lstStyle/>
        <a:p>
          <a:endParaRPr lang="en-US">
            <a:latin typeface="Arial" panose="020B0604020202020204" pitchFamily="34" charset="0"/>
            <a:cs typeface="Arial" panose="020B0604020202020204" pitchFamily="34" charset="0"/>
          </a:endParaRPr>
        </a:p>
      </dgm:t>
    </dgm:pt>
    <dgm:pt modelId="{67F9183E-ABB9-425C-BB8F-F66A43789880}">
      <dgm:prSet phldrT="[Text]"/>
      <dgm:spPr/>
      <dgm:t>
        <a:bodyPr/>
        <a:lstStyle/>
        <a:p>
          <a:r>
            <a:rPr lang="en-US" b="0" dirty="0" smtClean="0">
              <a:latin typeface="Arial" panose="020B0604020202020204" pitchFamily="34" charset="0"/>
              <a:cs typeface="Arial" panose="020B0604020202020204" pitchFamily="34" charset="0"/>
            </a:rPr>
            <a:t>Utility commitment</a:t>
          </a:r>
          <a:endParaRPr lang="en-US" b="0" dirty="0">
            <a:latin typeface="Arial" panose="020B0604020202020204" pitchFamily="34" charset="0"/>
            <a:cs typeface="Arial" panose="020B0604020202020204" pitchFamily="34" charset="0"/>
          </a:endParaRPr>
        </a:p>
      </dgm:t>
    </dgm:pt>
    <dgm:pt modelId="{36E68913-E7E5-4A9C-8BF5-447E3D90134A}" type="parTrans" cxnId="{1CDB8791-F3A5-4C64-AE5E-F2CE93D1F897}">
      <dgm:prSet/>
      <dgm:spPr/>
      <dgm:t>
        <a:bodyPr/>
        <a:lstStyle/>
        <a:p>
          <a:endParaRPr lang="en-US">
            <a:latin typeface="Arial" panose="020B0604020202020204" pitchFamily="34" charset="0"/>
            <a:cs typeface="Arial" panose="020B0604020202020204" pitchFamily="34" charset="0"/>
          </a:endParaRPr>
        </a:p>
      </dgm:t>
    </dgm:pt>
    <dgm:pt modelId="{D9B41CBF-77EE-4758-BECD-4E388551F6C9}" type="sibTrans" cxnId="{1CDB8791-F3A5-4C64-AE5E-F2CE93D1F897}">
      <dgm:prSet/>
      <dgm:spPr/>
      <dgm:t>
        <a:bodyPr/>
        <a:lstStyle/>
        <a:p>
          <a:endParaRPr lang="en-US">
            <a:latin typeface="Arial" panose="020B0604020202020204" pitchFamily="34" charset="0"/>
            <a:cs typeface="Arial" panose="020B0604020202020204" pitchFamily="34" charset="0"/>
          </a:endParaRPr>
        </a:p>
      </dgm:t>
    </dgm:pt>
    <dgm:pt modelId="{13F37B96-BFC9-4C96-9F84-8B263C029F5E}">
      <dgm:prSet phldrT="[Text]"/>
      <dgm:spPr/>
      <dgm:t>
        <a:bodyPr/>
        <a:lstStyle/>
        <a:p>
          <a:r>
            <a:rPr lang="en-US" dirty="0" smtClean="0">
              <a:latin typeface="Arial" panose="020B0604020202020204" pitchFamily="34" charset="0"/>
              <a:cs typeface="Arial" panose="020B0604020202020204" pitchFamily="34" charset="0"/>
            </a:rPr>
            <a:t>Networking</a:t>
          </a:r>
          <a:endParaRPr lang="en-US" dirty="0">
            <a:latin typeface="Arial" panose="020B0604020202020204" pitchFamily="34" charset="0"/>
            <a:cs typeface="Arial" panose="020B0604020202020204" pitchFamily="34" charset="0"/>
          </a:endParaRPr>
        </a:p>
      </dgm:t>
    </dgm:pt>
    <dgm:pt modelId="{4DFD268A-6FE4-4EB6-AC75-65A44122DB31}" type="parTrans" cxnId="{DD142160-AD89-45D7-8E12-3AEC04A59320}">
      <dgm:prSet/>
      <dgm:spPr/>
      <dgm:t>
        <a:bodyPr/>
        <a:lstStyle/>
        <a:p>
          <a:endParaRPr lang="en-US">
            <a:latin typeface="Arial" panose="020B0604020202020204" pitchFamily="34" charset="0"/>
            <a:cs typeface="Arial" panose="020B0604020202020204" pitchFamily="34" charset="0"/>
          </a:endParaRPr>
        </a:p>
      </dgm:t>
    </dgm:pt>
    <dgm:pt modelId="{2DA38587-0F4A-499A-9E0F-2FAE6FCC4217}" type="sibTrans" cxnId="{DD142160-AD89-45D7-8E12-3AEC04A59320}">
      <dgm:prSet/>
      <dgm:spPr/>
      <dgm:t>
        <a:bodyPr/>
        <a:lstStyle/>
        <a:p>
          <a:endParaRPr lang="en-US">
            <a:latin typeface="Arial" panose="020B0604020202020204" pitchFamily="34" charset="0"/>
            <a:cs typeface="Arial" panose="020B0604020202020204" pitchFamily="34" charset="0"/>
          </a:endParaRPr>
        </a:p>
      </dgm:t>
    </dgm:pt>
    <dgm:pt modelId="{F8EE4E0C-F9BB-4A3B-94A9-D73A87B2E4DD}">
      <dgm:prSet phldrT="[Text]"/>
      <dgm:spPr/>
      <dgm:t>
        <a:bodyPr/>
        <a:lstStyle/>
        <a:p>
          <a:r>
            <a:rPr lang="en-US" dirty="0" smtClean="0">
              <a:latin typeface="Arial" panose="020B0604020202020204" pitchFamily="34" charset="0"/>
              <a:cs typeface="Arial" panose="020B0604020202020204" pitchFamily="34" charset="0"/>
            </a:rPr>
            <a:t>Knowledge sharing</a:t>
          </a:r>
          <a:endParaRPr lang="en-US" dirty="0">
            <a:latin typeface="Arial" panose="020B0604020202020204" pitchFamily="34" charset="0"/>
            <a:cs typeface="Arial" panose="020B0604020202020204" pitchFamily="34" charset="0"/>
          </a:endParaRPr>
        </a:p>
      </dgm:t>
    </dgm:pt>
    <dgm:pt modelId="{21BFB56B-5980-46BB-850E-111B263923A8}" type="parTrans" cxnId="{5A929033-290B-4249-9A62-BB575EE65BB1}">
      <dgm:prSet/>
      <dgm:spPr/>
      <dgm:t>
        <a:bodyPr/>
        <a:lstStyle/>
        <a:p>
          <a:endParaRPr lang="en-US">
            <a:latin typeface="Arial" panose="020B0604020202020204" pitchFamily="34" charset="0"/>
            <a:cs typeface="Arial" panose="020B0604020202020204" pitchFamily="34" charset="0"/>
          </a:endParaRPr>
        </a:p>
      </dgm:t>
    </dgm:pt>
    <dgm:pt modelId="{2C3A6143-D536-41C9-9A7E-C82B2628871A}" type="sibTrans" cxnId="{5A929033-290B-4249-9A62-BB575EE65BB1}">
      <dgm:prSet/>
      <dgm:spPr/>
      <dgm:t>
        <a:bodyPr/>
        <a:lstStyle/>
        <a:p>
          <a:endParaRPr lang="en-US">
            <a:latin typeface="Arial" panose="020B0604020202020204" pitchFamily="34" charset="0"/>
            <a:cs typeface="Arial" panose="020B0604020202020204" pitchFamily="34" charset="0"/>
          </a:endParaRPr>
        </a:p>
      </dgm:t>
    </dgm:pt>
    <dgm:pt modelId="{5B995D5B-AFCE-4EE4-9676-FD08A8A2551B}">
      <dgm:prSet phldrT="[Text]"/>
      <dgm:spPr/>
      <dgm:t>
        <a:bodyPr/>
        <a:lstStyle/>
        <a:p>
          <a:r>
            <a:rPr lang="en-US" dirty="0" smtClean="0">
              <a:latin typeface="Arial" panose="020B0604020202020204" pitchFamily="34" charset="0"/>
              <a:cs typeface="Arial" panose="020B0604020202020204" pitchFamily="34" charset="0"/>
            </a:rPr>
            <a:t>Experience sharing</a:t>
          </a:r>
          <a:endParaRPr lang="en-US" dirty="0">
            <a:latin typeface="Arial" panose="020B0604020202020204" pitchFamily="34" charset="0"/>
            <a:cs typeface="Arial" panose="020B0604020202020204" pitchFamily="34" charset="0"/>
          </a:endParaRPr>
        </a:p>
      </dgm:t>
    </dgm:pt>
    <dgm:pt modelId="{113FB675-C7CE-4C91-BBE4-BA77CF1E17A4}" type="parTrans" cxnId="{D1B49499-CDC1-4221-AE83-707ADD4C35F3}">
      <dgm:prSet/>
      <dgm:spPr/>
      <dgm:t>
        <a:bodyPr/>
        <a:lstStyle/>
        <a:p>
          <a:endParaRPr lang="en-US">
            <a:latin typeface="Arial" panose="020B0604020202020204" pitchFamily="34" charset="0"/>
            <a:cs typeface="Arial" panose="020B0604020202020204" pitchFamily="34" charset="0"/>
          </a:endParaRPr>
        </a:p>
      </dgm:t>
    </dgm:pt>
    <dgm:pt modelId="{9E99E9DC-4EAE-4522-86A7-69422B662195}" type="sibTrans" cxnId="{D1B49499-CDC1-4221-AE83-707ADD4C35F3}">
      <dgm:prSet/>
      <dgm:spPr/>
      <dgm:t>
        <a:bodyPr/>
        <a:lstStyle/>
        <a:p>
          <a:endParaRPr lang="en-US">
            <a:latin typeface="Arial" panose="020B0604020202020204" pitchFamily="34" charset="0"/>
            <a:cs typeface="Arial" panose="020B0604020202020204" pitchFamily="34" charset="0"/>
          </a:endParaRPr>
        </a:p>
      </dgm:t>
    </dgm:pt>
    <dgm:pt modelId="{B67FD887-D617-4AED-B318-0B8A0842AA66}" type="pres">
      <dgm:prSet presAssocID="{F02679A8-2684-4EBE-90A6-B6352ABB1E39}" presName="Name0" presStyleCnt="0">
        <dgm:presLayoutVars>
          <dgm:dir/>
          <dgm:resizeHandles val="exact"/>
        </dgm:presLayoutVars>
      </dgm:prSet>
      <dgm:spPr/>
      <dgm:t>
        <a:bodyPr/>
        <a:lstStyle/>
        <a:p>
          <a:endParaRPr lang="en-US"/>
        </a:p>
      </dgm:t>
    </dgm:pt>
    <dgm:pt modelId="{16DA44D7-EE3D-42CA-87EB-07E13DAD75F2}" type="pres">
      <dgm:prSet presAssocID="{F02679A8-2684-4EBE-90A6-B6352ABB1E39}" presName="arrow" presStyleLbl="bgShp" presStyleIdx="0" presStyleCnt="1"/>
      <dgm:spPr/>
    </dgm:pt>
    <dgm:pt modelId="{31FD3E3A-67EF-49F6-B7AE-531F45573B29}" type="pres">
      <dgm:prSet presAssocID="{F02679A8-2684-4EBE-90A6-B6352ABB1E39}" presName="points" presStyleCnt="0"/>
      <dgm:spPr/>
    </dgm:pt>
    <dgm:pt modelId="{BBCFF401-8F05-4BD7-B40E-AEF05FE61693}" type="pres">
      <dgm:prSet presAssocID="{CD9E83AB-CB53-4782-8774-07C9FB51C5DE}" presName="compositeA" presStyleCnt="0"/>
      <dgm:spPr/>
    </dgm:pt>
    <dgm:pt modelId="{1C6625CF-5F0C-4E8C-BC51-352F8D3D1DCA}" type="pres">
      <dgm:prSet presAssocID="{CD9E83AB-CB53-4782-8774-07C9FB51C5DE}" presName="textA" presStyleLbl="revTx" presStyleIdx="0" presStyleCnt="4">
        <dgm:presLayoutVars>
          <dgm:bulletEnabled val="1"/>
        </dgm:presLayoutVars>
      </dgm:prSet>
      <dgm:spPr/>
      <dgm:t>
        <a:bodyPr/>
        <a:lstStyle/>
        <a:p>
          <a:endParaRPr lang="en-US"/>
        </a:p>
      </dgm:t>
    </dgm:pt>
    <dgm:pt modelId="{BFD512FC-BBA9-4831-A6A7-3BD185B00BBF}" type="pres">
      <dgm:prSet presAssocID="{CD9E83AB-CB53-4782-8774-07C9FB51C5DE}" presName="circleA" presStyleLbl="node1" presStyleIdx="0" presStyleCnt="4"/>
      <dgm:spPr/>
    </dgm:pt>
    <dgm:pt modelId="{CCAAFC2F-2CDB-4D27-926F-DA5141508D7E}" type="pres">
      <dgm:prSet presAssocID="{CD9E83AB-CB53-4782-8774-07C9FB51C5DE}" presName="spaceA" presStyleCnt="0"/>
      <dgm:spPr/>
    </dgm:pt>
    <dgm:pt modelId="{333A4DF3-1881-4C8E-87BA-003286ED3039}" type="pres">
      <dgm:prSet presAssocID="{549D838D-6274-463A-859A-B0BCAE6E3207}" presName="space" presStyleCnt="0"/>
      <dgm:spPr/>
    </dgm:pt>
    <dgm:pt modelId="{D7110A84-77A5-4448-998D-08B83B105C42}" type="pres">
      <dgm:prSet presAssocID="{B407C893-E60A-4D78-BA1F-3A33CD029CA9}" presName="compositeB" presStyleCnt="0"/>
      <dgm:spPr/>
    </dgm:pt>
    <dgm:pt modelId="{AF624ECB-F29A-48D9-999D-DD34EADDCB2F}" type="pres">
      <dgm:prSet presAssocID="{B407C893-E60A-4D78-BA1F-3A33CD029CA9}" presName="textB" presStyleLbl="revTx" presStyleIdx="1" presStyleCnt="4" custLinFactNeighborX="6180">
        <dgm:presLayoutVars>
          <dgm:bulletEnabled val="1"/>
        </dgm:presLayoutVars>
      </dgm:prSet>
      <dgm:spPr/>
      <dgm:t>
        <a:bodyPr/>
        <a:lstStyle/>
        <a:p>
          <a:endParaRPr lang="en-US"/>
        </a:p>
      </dgm:t>
    </dgm:pt>
    <dgm:pt modelId="{83033BBF-6310-447F-8B76-64020AA3EE24}" type="pres">
      <dgm:prSet presAssocID="{B407C893-E60A-4D78-BA1F-3A33CD029CA9}" presName="circleB" presStyleLbl="node1" presStyleIdx="1" presStyleCnt="4"/>
      <dgm:spPr/>
    </dgm:pt>
    <dgm:pt modelId="{B4030A13-2AFF-48CB-A227-B4D026587F41}" type="pres">
      <dgm:prSet presAssocID="{B407C893-E60A-4D78-BA1F-3A33CD029CA9}" presName="spaceB" presStyleCnt="0"/>
      <dgm:spPr/>
    </dgm:pt>
    <dgm:pt modelId="{A284C1D6-9CB6-431C-AAC5-79B8C80FE24C}" type="pres">
      <dgm:prSet presAssocID="{D1504DCA-338C-40FD-9D8B-F7B61398FD69}" presName="space" presStyleCnt="0"/>
      <dgm:spPr/>
    </dgm:pt>
    <dgm:pt modelId="{2D362C87-1F0B-4DCC-BBF4-BC9E82DF4EF5}" type="pres">
      <dgm:prSet presAssocID="{8326CF3A-D52E-4AA6-B5CB-51CC5C802B1A}" presName="compositeA" presStyleCnt="0"/>
      <dgm:spPr/>
    </dgm:pt>
    <dgm:pt modelId="{66039675-7586-490F-8E76-C8745ED6DC84}" type="pres">
      <dgm:prSet presAssocID="{8326CF3A-D52E-4AA6-B5CB-51CC5C802B1A}" presName="textA" presStyleLbl="revTx" presStyleIdx="2" presStyleCnt="4" custScaleX="116508" custLinFactNeighborX="2472">
        <dgm:presLayoutVars>
          <dgm:bulletEnabled val="1"/>
        </dgm:presLayoutVars>
      </dgm:prSet>
      <dgm:spPr/>
      <dgm:t>
        <a:bodyPr/>
        <a:lstStyle/>
        <a:p>
          <a:endParaRPr lang="en-US"/>
        </a:p>
      </dgm:t>
    </dgm:pt>
    <dgm:pt modelId="{93DE17BD-076E-47E7-9EE7-1EDD9C73F500}" type="pres">
      <dgm:prSet presAssocID="{8326CF3A-D52E-4AA6-B5CB-51CC5C802B1A}" presName="circleA" presStyleLbl="node1" presStyleIdx="2" presStyleCnt="4"/>
      <dgm:spPr/>
    </dgm:pt>
    <dgm:pt modelId="{BF1AEF09-E7D9-4705-93ED-8A284EB42716}" type="pres">
      <dgm:prSet presAssocID="{8326CF3A-D52E-4AA6-B5CB-51CC5C802B1A}" presName="spaceA" presStyleCnt="0"/>
      <dgm:spPr/>
    </dgm:pt>
    <dgm:pt modelId="{C11C5759-5AB7-47CD-93F1-6D829F4A8644}" type="pres">
      <dgm:prSet presAssocID="{7259879B-A73D-45F1-870A-CB477D2DBA0F}" presName="space" presStyleCnt="0"/>
      <dgm:spPr/>
    </dgm:pt>
    <dgm:pt modelId="{6DB3C32C-655A-497E-8D3E-D9B0B2DF3ADA}" type="pres">
      <dgm:prSet presAssocID="{430C4495-09D9-4732-BB90-2C0D1AF6455A}" presName="compositeB" presStyleCnt="0"/>
      <dgm:spPr/>
    </dgm:pt>
    <dgm:pt modelId="{07868F59-D010-4B3B-8408-08D4A342B766}" type="pres">
      <dgm:prSet presAssocID="{430C4495-09D9-4732-BB90-2C0D1AF6455A}" presName="textB" presStyleLbl="revTx" presStyleIdx="3" presStyleCnt="4" custLinFactNeighborX="8240">
        <dgm:presLayoutVars>
          <dgm:bulletEnabled val="1"/>
        </dgm:presLayoutVars>
      </dgm:prSet>
      <dgm:spPr/>
      <dgm:t>
        <a:bodyPr/>
        <a:lstStyle/>
        <a:p>
          <a:endParaRPr lang="en-US"/>
        </a:p>
      </dgm:t>
    </dgm:pt>
    <dgm:pt modelId="{E50DED0C-1ED1-4F5B-82F6-E12FB33BBE9F}" type="pres">
      <dgm:prSet presAssocID="{430C4495-09D9-4732-BB90-2C0D1AF6455A}" presName="circleB" presStyleLbl="node1" presStyleIdx="3" presStyleCnt="4"/>
      <dgm:spPr/>
    </dgm:pt>
    <dgm:pt modelId="{A0C667E8-864E-4C53-9ECF-852198E2F656}" type="pres">
      <dgm:prSet presAssocID="{430C4495-09D9-4732-BB90-2C0D1AF6455A}" presName="spaceB" presStyleCnt="0"/>
      <dgm:spPr/>
    </dgm:pt>
  </dgm:ptLst>
  <dgm:cxnLst>
    <dgm:cxn modelId="{3C24C715-5177-48D9-941E-128822B2E031}" type="presOf" srcId="{8558F32E-BB6C-424F-A886-731DC7BF2C0B}" destId="{66039675-7586-490F-8E76-C8745ED6DC84}" srcOrd="0" destOrd="1" presId="urn:microsoft.com/office/officeart/2005/8/layout/hProcess11"/>
    <dgm:cxn modelId="{8F49BCCA-5652-49FE-ADFB-D6ADDBDE53E0}" srcId="{B407C893-E60A-4D78-BA1F-3A33CD029CA9}" destId="{3C4B6330-6AAB-487F-96F4-7200D0489616}" srcOrd="2" destOrd="0" parTransId="{A1915817-0AEE-42D7-8E8A-B2816325A72A}" sibTransId="{EA957D3B-5AD9-461B-8FD9-31139C284C2D}"/>
    <dgm:cxn modelId="{D1B49499-CDC1-4221-AE83-707ADD4C35F3}" srcId="{430C4495-09D9-4732-BB90-2C0D1AF6455A}" destId="{5B995D5B-AFCE-4EE4-9676-FD08A8A2551B}" srcOrd="1" destOrd="0" parTransId="{113FB675-C7CE-4C91-BBE4-BA77CF1E17A4}" sibTransId="{9E99E9DC-4EAE-4522-86A7-69422B662195}"/>
    <dgm:cxn modelId="{E2DED798-93A0-4E02-9D44-8A1AA4B5EDB1}" type="presOf" srcId="{4AA60D38-D5F1-4A3A-A3E1-7F724D9A0195}" destId="{07868F59-D010-4B3B-8408-08D4A342B766}" srcOrd="0" destOrd="1" presId="urn:microsoft.com/office/officeart/2005/8/layout/hProcess11"/>
    <dgm:cxn modelId="{7F80B5A6-F685-45B5-A59D-7C653E981E1D}" srcId="{F02679A8-2684-4EBE-90A6-B6352ABB1E39}" destId="{430C4495-09D9-4732-BB90-2C0D1AF6455A}" srcOrd="3" destOrd="0" parTransId="{25E8E66B-8E8E-4026-A4B8-37183251E906}" sibTransId="{C559C9A4-90E6-42B4-B163-8E027A6812F8}"/>
    <dgm:cxn modelId="{AFBF580B-E19D-4FC0-9C74-CB9C321F7F87}" type="presOf" srcId="{17960BC8-919A-42A6-92E5-A5CF0F8A9939}" destId="{66039675-7586-490F-8E76-C8745ED6DC84}" srcOrd="0" destOrd="3" presId="urn:microsoft.com/office/officeart/2005/8/layout/hProcess11"/>
    <dgm:cxn modelId="{1CDB8791-F3A5-4C64-AE5E-F2CE93D1F897}" srcId="{CD9E83AB-CB53-4782-8774-07C9FB51C5DE}" destId="{67F9183E-ABB9-425C-BB8F-F66A43789880}" srcOrd="1" destOrd="0" parTransId="{36E68913-E7E5-4A9C-8BF5-447E3D90134A}" sibTransId="{D9B41CBF-77EE-4758-BECD-4E388551F6C9}"/>
    <dgm:cxn modelId="{46D041BD-4F91-4605-80A4-9579630997DD}" srcId="{8326CF3A-D52E-4AA6-B5CB-51CC5C802B1A}" destId="{8558F32E-BB6C-424F-A886-731DC7BF2C0B}" srcOrd="0" destOrd="0" parTransId="{A9A4E6B3-3835-470D-8F38-93EDCCB90BF9}" sibTransId="{FA2EE1B2-A694-41FA-806B-0FF6C683C8D6}"/>
    <dgm:cxn modelId="{E2C2FD40-DCEE-4C43-92B2-0231AC9BC184}" type="presOf" srcId="{42A4F099-6A4A-4CCA-8B39-4E97B580DB9A}" destId="{AF624ECB-F29A-48D9-999D-DD34EADDCB2F}" srcOrd="0" destOrd="2" presId="urn:microsoft.com/office/officeart/2005/8/layout/hProcess11"/>
    <dgm:cxn modelId="{C46CDD5E-BC8C-422D-8879-126EEC50F9C5}" srcId="{F02679A8-2684-4EBE-90A6-B6352ABB1E39}" destId="{B407C893-E60A-4D78-BA1F-3A33CD029CA9}" srcOrd="1" destOrd="0" parTransId="{BAC7F8AE-E6F7-49FB-8BB3-47E7E10709D1}" sibTransId="{D1504DCA-338C-40FD-9D8B-F7B61398FD69}"/>
    <dgm:cxn modelId="{0B930AE9-1F1E-41E3-94D1-9ED3BA0E2F8C}" type="presOf" srcId="{67F9183E-ABB9-425C-BB8F-F66A43789880}" destId="{1C6625CF-5F0C-4E8C-BC51-352F8D3D1DCA}" srcOrd="0" destOrd="2" presId="urn:microsoft.com/office/officeart/2005/8/layout/hProcess11"/>
    <dgm:cxn modelId="{EC4161CE-5020-4FB4-97E9-CB5A81534585}" type="presOf" srcId="{BF9CA8FA-B1E5-4C66-B431-9B7E71C1FA9C}" destId="{AF624ECB-F29A-48D9-999D-DD34EADDCB2F}" srcOrd="0" destOrd="1" presId="urn:microsoft.com/office/officeart/2005/8/layout/hProcess11"/>
    <dgm:cxn modelId="{9CE8AEE0-C905-414D-BA2F-D0C0B8F43BED}" srcId="{430C4495-09D9-4732-BB90-2C0D1AF6455A}" destId="{4AA60D38-D5F1-4A3A-A3E1-7F724D9A0195}" srcOrd="0" destOrd="0" parTransId="{91D2E36C-7154-4035-9117-B3F243B4BB87}" sibTransId="{6112BAD6-C4C6-4241-B23D-35A7B1B6A7D7}"/>
    <dgm:cxn modelId="{457CAF40-3281-48E5-AB75-A6E4ADD49663}" srcId="{CD9E83AB-CB53-4782-8774-07C9FB51C5DE}" destId="{4B622935-0645-447A-B1BA-FF73E26EBC3C}" srcOrd="0" destOrd="0" parTransId="{D533E4B6-70D2-4997-B848-6957A6F92E59}" sibTransId="{A709EBA3-7A78-4C5D-98A5-3DB82312887E}"/>
    <dgm:cxn modelId="{DD142160-AD89-45D7-8E12-3AEC04A59320}" srcId="{B407C893-E60A-4D78-BA1F-3A33CD029CA9}" destId="{13F37B96-BFC9-4C96-9F84-8B263C029F5E}" srcOrd="3" destOrd="0" parTransId="{4DFD268A-6FE4-4EB6-AC75-65A44122DB31}" sibTransId="{2DA38587-0F4A-499A-9E0F-2FAE6FCC4217}"/>
    <dgm:cxn modelId="{031C8015-6750-4834-A58B-1077BFD147FE}" type="presOf" srcId="{3C4B6330-6AAB-487F-96F4-7200D0489616}" destId="{AF624ECB-F29A-48D9-999D-DD34EADDCB2F}" srcOrd="0" destOrd="3" presId="urn:microsoft.com/office/officeart/2005/8/layout/hProcess11"/>
    <dgm:cxn modelId="{C5FE6FEE-879B-49CA-8BCB-1BF7D7BA8ACC}" type="presOf" srcId="{5B995D5B-AFCE-4EE4-9676-FD08A8A2551B}" destId="{07868F59-D010-4B3B-8408-08D4A342B766}" srcOrd="0" destOrd="2" presId="urn:microsoft.com/office/officeart/2005/8/layout/hProcess11"/>
    <dgm:cxn modelId="{A92EF116-BE73-4B84-8E90-2D2799958E2B}" type="presOf" srcId="{430C4495-09D9-4732-BB90-2C0D1AF6455A}" destId="{07868F59-D010-4B3B-8408-08D4A342B766}" srcOrd="0" destOrd="0" presId="urn:microsoft.com/office/officeart/2005/8/layout/hProcess11"/>
    <dgm:cxn modelId="{5A929033-290B-4249-9A62-BB575EE65BB1}" srcId="{8326CF3A-D52E-4AA6-B5CB-51CC5C802B1A}" destId="{F8EE4E0C-F9BB-4A3B-94A9-D73A87B2E4DD}" srcOrd="3" destOrd="0" parTransId="{21BFB56B-5980-46BB-850E-111B263923A8}" sibTransId="{2C3A6143-D536-41C9-9A7E-C82B2628871A}"/>
    <dgm:cxn modelId="{A1ECF183-E3C4-4FEA-910A-6853EC7D9654}" srcId="{8326CF3A-D52E-4AA6-B5CB-51CC5C802B1A}" destId="{AD14D423-0409-4EF4-992F-CBE61C2F6AB2}" srcOrd="1" destOrd="0" parTransId="{8E2D1F9F-F521-4F1A-8350-881369FD29A8}" sibTransId="{670607E4-47BF-44C8-8BED-63EB3DACE999}"/>
    <dgm:cxn modelId="{853A4399-C254-45E5-8227-861870B8A487}" type="presOf" srcId="{F02679A8-2684-4EBE-90A6-B6352ABB1E39}" destId="{B67FD887-D617-4AED-B318-0B8A0842AA66}" srcOrd="0" destOrd="0" presId="urn:microsoft.com/office/officeart/2005/8/layout/hProcess11"/>
    <dgm:cxn modelId="{3F3944E7-61D8-437B-84C9-05F80A79659C}" srcId="{F02679A8-2684-4EBE-90A6-B6352ABB1E39}" destId="{8326CF3A-D52E-4AA6-B5CB-51CC5C802B1A}" srcOrd="2" destOrd="0" parTransId="{DF3E8E29-4C4E-45CC-B129-C0C44AA9497A}" sibTransId="{7259879B-A73D-45F1-870A-CB477D2DBA0F}"/>
    <dgm:cxn modelId="{C9DDD32F-3E64-4FE7-8D16-4B87A1073BB9}" type="presOf" srcId="{CD9E83AB-CB53-4782-8774-07C9FB51C5DE}" destId="{1C6625CF-5F0C-4E8C-BC51-352F8D3D1DCA}" srcOrd="0" destOrd="0" presId="urn:microsoft.com/office/officeart/2005/8/layout/hProcess11"/>
    <dgm:cxn modelId="{0671A2BB-DE2C-441D-9579-7A7F96B2EBB8}" type="presOf" srcId="{AD14D423-0409-4EF4-992F-CBE61C2F6AB2}" destId="{66039675-7586-490F-8E76-C8745ED6DC84}" srcOrd="0" destOrd="2" presId="urn:microsoft.com/office/officeart/2005/8/layout/hProcess11"/>
    <dgm:cxn modelId="{C8C68831-700F-44CA-8BA4-100EE89EFE16}" type="presOf" srcId="{95C09FEA-D4DC-4961-9E86-006EE4717B69}" destId="{07868F59-D010-4B3B-8408-08D4A342B766}" srcOrd="0" destOrd="3" presId="urn:microsoft.com/office/officeart/2005/8/layout/hProcess11"/>
    <dgm:cxn modelId="{AF120388-70AE-4514-8A67-5D6E40ADAF56}" type="presOf" srcId="{B407C893-E60A-4D78-BA1F-3A33CD029CA9}" destId="{AF624ECB-F29A-48D9-999D-DD34EADDCB2F}" srcOrd="0" destOrd="0" presId="urn:microsoft.com/office/officeart/2005/8/layout/hProcess11"/>
    <dgm:cxn modelId="{6031E1D5-3ED4-41BE-BA36-66E15EEF50A9}" type="presOf" srcId="{8326CF3A-D52E-4AA6-B5CB-51CC5C802B1A}" destId="{66039675-7586-490F-8E76-C8745ED6DC84}" srcOrd="0" destOrd="0" presId="urn:microsoft.com/office/officeart/2005/8/layout/hProcess11"/>
    <dgm:cxn modelId="{1BE290AA-3D04-4158-8CDE-5A48FAE46F75}" srcId="{430C4495-09D9-4732-BB90-2C0D1AF6455A}" destId="{95C09FEA-D4DC-4961-9E86-006EE4717B69}" srcOrd="2" destOrd="0" parTransId="{E5141414-294D-4BC3-8CBB-04F7C6ADDFD8}" sibTransId="{DEFB60F7-55B6-4141-8F19-6178A9320F65}"/>
    <dgm:cxn modelId="{73C04070-C697-421F-B66C-DE2559C95203}" srcId="{B407C893-E60A-4D78-BA1F-3A33CD029CA9}" destId="{BF9CA8FA-B1E5-4C66-B431-9B7E71C1FA9C}" srcOrd="0" destOrd="0" parTransId="{09453273-E032-4BB1-8C0F-92692B731643}" sibTransId="{99E024AD-7786-42FB-BB8B-600713954844}"/>
    <dgm:cxn modelId="{1B7F0504-7559-4C60-BC3E-7EB7B2B89BD8}" srcId="{F02679A8-2684-4EBE-90A6-B6352ABB1E39}" destId="{CD9E83AB-CB53-4782-8774-07C9FB51C5DE}" srcOrd="0" destOrd="0" parTransId="{D8E718A7-002C-4E3D-80F5-B592B6D3662A}" sibTransId="{549D838D-6274-463A-859A-B0BCAE6E3207}"/>
    <dgm:cxn modelId="{BF17537F-79C5-4B1F-A14B-8AD75ABBE07D}" type="presOf" srcId="{4B622935-0645-447A-B1BA-FF73E26EBC3C}" destId="{1C6625CF-5F0C-4E8C-BC51-352F8D3D1DCA}" srcOrd="0" destOrd="1" presId="urn:microsoft.com/office/officeart/2005/8/layout/hProcess11"/>
    <dgm:cxn modelId="{2C3C4058-FF32-4397-925D-7C3E32CD38F2}" type="presOf" srcId="{F8EE4E0C-F9BB-4A3B-94A9-D73A87B2E4DD}" destId="{66039675-7586-490F-8E76-C8745ED6DC84}" srcOrd="0" destOrd="4" presId="urn:microsoft.com/office/officeart/2005/8/layout/hProcess11"/>
    <dgm:cxn modelId="{D51E39E1-763D-48E3-8267-1C6AF4A549AB}" srcId="{8326CF3A-D52E-4AA6-B5CB-51CC5C802B1A}" destId="{17960BC8-919A-42A6-92E5-A5CF0F8A9939}" srcOrd="2" destOrd="0" parTransId="{853B1A70-7BD0-49D4-BC0C-BD6BBC042A82}" sibTransId="{55ECD001-4697-41A5-87EF-5B6718532470}"/>
    <dgm:cxn modelId="{71B1448C-F893-4F59-90C9-5377F57351E6}" srcId="{B407C893-E60A-4D78-BA1F-3A33CD029CA9}" destId="{42A4F099-6A4A-4CCA-8B39-4E97B580DB9A}" srcOrd="1" destOrd="0" parTransId="{285D1AFF-D629-4304-ABF3-F28F04FFC5B8}" sibTransId="{E9000293-2B51-4F88-909E-0B0BE6066E3A}"/>
    <dgm:cxn modelId="{3BAE2EB0-EEB1-4766-9BB9-283311C0EBAF}" type="presOf" srcId="{13F37B96-BFC9-4C96-9F84-8B263C029F5E}" destId="{AF624ECB-F29A-48D9-999D-DD34EADDCB2F}" srcOrd="0" destOrd="4" presId="urn:microsoft.com/office/officeart/2005/8/layout/hProcess11"/>
    <dgm:cxn modelId="{A566F168-FB95-4F99-ADFA-1B38D5D36654}" type="presParOf" srcId="{B67FD887-D617-4AED-B318-0B8A0842AA66}" destId="{16DA44D7-EE3D-42CA-87EB-07E13DAD75F2}" srcOrd="0" destOrd="0" presId="urn:microsoft.com/office/officeart/2005/8/layout/hProcess11"/>
    <dgm:cxn modelId="{0A4E23CC-24EC-478E-8B28-E134FA0C1308}" type="presParOf" srcId="{B67FD887-D617-4AED-B318-0B8A0842AA66}" destId="{31FD3E3A-67EF-49F6-B7AE-531F45573B29}" srcOrd="1" destOrd="0" presId="urn:microsoft.com/office/officeart/2005/8/layout/hProcess11"/>
    <dgm:cxn modelId="{6B5EC334-6920-4CD2-862E-BDCECABC411D}" type="presParOf" srcId="{31FD3E3A-67EF-49F6-B7AE-531F45573B29}" destId="{BBCFF401-8F05-4BD7-B40E-AEF05FE61693}" srcOrd="0" destOrd="0" presId="urn:microsoft.com/office/officeart/2005/8/layout/hProcess11"/>
    <dgm:cxn modelId="{F33221EF-243B-440A-8EF2-23C0AF234A97}" type="presParOf" srcId="{BBCFF401-8F05-4BD7-B40E-AEF05FE61693}" destId="{1C6625CF-5F0C-4E8C-BC51-352F8D3D1DCA}" srcOrd="0" destOrd="0" presId="urn:microsoft.com/office/officeart/2005/8/layout/hProcess11"/>
    <dgm:cxn modelId="{9B35869C-CE40-4F27-A462-05A613332FE9}" type="presParOf" srcId="{BBCFF401-8F05-4BD7-B40E-AEF05FE61693}" destId="{BFD512FC-BBA9-4831-A6A7-3BD185B00BBF}" srcOrd="1" destOrd="0" presId="urn:microsoft.com/office/officeart/2005/8/layout/hProcess11"/>
    <dgm:cxn modelId="{925157FA-40E3-457F-A892-250D66E1297E}" type="presParOf" srcId="{BBCFF401-8F05-4BD7-B40E-AEF05FE61693}" destId="{CCAAFC2F-2CDB-4D27-926F-DA5141508D7E}" srcOrd="2" destOrd="0" presId="urn:microsoft.com/office/officeart/2005/8/layout/hProcess11"/>
    <dgm:cxn modelId="{E6F87900-4802-41C1-841C-9813133D399C}" type="presParOf" srcId="{31FD3E3A-67EF-49F6-B7AE-531F45573B29}" destId="{333A4DF3-1881-4C8E-87BA-003286ED3039}" srcOrd="1" destOrd="0" presId="urn:microsoft.com/office/officeart/2005/8/layout/hProcess11"/>
    <dgm:cxn modelId="{E2D2F17E-9FB0-4345-8E18-0BCA3051AED5}" type="presParOf" srcId="{31FD3E3A-67EF-49F6-B7AE-531F45573B29}" destId="{D7110A84-77A5-4448-998D-08B83B105C42}" srcOrd="2" destOrd="0" presId="urn:microsoft.com/office/officeart/2005/8/layout/hProcess11"/>
    <dgm:cxn modelId="{76D6D6A0-8C06-49A5-BF9C-CD0CFA24ECC5}" type="presParOf" srcId="{D7110A84-77A5-4448-998D-08B83B105C42}" destId="{AF624ECB-F29A-48D9-999D-DD34EADDCB2F}" srcOrd="0" destOrd="0" presId="urn:microsoft.com/office/officeart/2005/8/layout/hProcess11"/>
    <dgm:cxn modelId="{2A41BD35-EA28-4FDA-838D-1E3FD76FC828}" type="presParOf" srcId="{D7110A84-77A5-4448-998D-08B83B105C42}" destId="{83033BBF-6310-447F-8B76-64020AA3EE24}" srcOrd="1" destOrd="0" presId="urn:microsoft.com/office/officeart/2005/8/layout/hProcess11"/>
    <dgm:cxn modelId="{234F83EB-980C-4F9A-ACB3-52AC6397D1AD}" type="presParOf" srcId="{D7110A84-77A5-4448-998D-08B83B105C42}" destId="{B4030A13-2AFF-48CB-A227-B4D026587F41}" srcOrd="2" destOrd="0" presId="urn:microsoft.com/office/officeart/2005/8/layout/hProcess11"/>
    <dgm:cxn modelId="{96C705D6-AFBE-4A07-9F2A-7569506915FD}" type="presParOf" srcId="{31FD3E3A-67EF-49F6-B7AE-531F45573B29}" destId="{A284C1D6-9CB6-431C-AAC5-79B8C80FE24C}" srcOrd="3" destOrd="0" presId="urn:microsoft.com/office/officeart/2005/8/layout/hProcess11"/>
    <dgm:cxn modelId="{E183ACD0-B8C6-441A-A7E2-6AEF6C3CE5AA}" type="presParOf" srcId="{31FD3E3A-67EF-49F6-B7AE-531F45573B29}" destId="{2D362C87-1F0B-4DCC-BBF4-BC9E82DF4EF5}" srcOrd="4" destOrd="0" presId="urn:microsoft.com/office/officeart/2005/8/layout/hProcess11"/>
    <dgm:cxn modelId="{BB573BB3-6B4F-4E66-A94B-AF0B93B0ACE8}" type="presParOf" srcId="{2D362C87-1F0B-4DCC-BBF4-BC9E82DF4EF5}" destId="{66039675-7586-490F-8E76-C8745ED6DC84}" srcOrd="0" destOrd="0" presId="urn:microsoft.com/office/officeart/2005/8/layout/hProcess11"/>
    <dgm:cxn modelId="{B9D9BA26-A334-48AC-BD81-6031BF9B5289}" type="presParOf" srcId="{2D362C87-1F0B-4DCC-BBF4-BC9E82DF4EF5}" destId="{93DE17BD-076E-47E7-9EE7-1EDD9C73F500}" srcOrd="1" destOrd="0" presId="urn:microsoft.com/office/officeart/2005/8/layout/hProcess11"/>
    <dgm:cxn modelId="{334BB2E4-7F78-4E1A-A865-E101764823FA}" type="presParOf" srcId="{2D362C87-1F0B-4DCC-BBF4-BC9E82DF4EF5}" destId="{BF1AEF09-E7D9-4705-93ED-8A284EB42716}" srcOrd="2" destOrd="0" presId="urn:microsoft.com/office/officeart/2005/8/layout/hProcess11"/>
    <dgm:cxn modelId="{F412DD02-F3B3-41C4-9490-E0EC38B5A970}" type="presParOf" srcId="{31FD3E3A-67EF-49F6-B7AE-531F45573B29}" destId="{C11C5759-5AB7-47CD-93F1-6D829F4A8644}" srcOrd="5" destOrd="0" presId="urn:microsoft.com/office/officeart/2005/8/layout/hProcess11"/>
    <dgm:cxn modelId="{44E1D88B-B68F-4C76-AE4D-EF98835625EF}" type="presParOf" srcId="{31FD3E3A-67EF-49F6-B7AE-531F45573B29}" destId="{6DB3C32C-655A-497E-8D3E-D9B0B2DF3ADA}" srcOrd="6" destOrd="0" presId="urn:microsoft.com/office/officeart/2005/8/layout/hProcess11"/>
    <dgm:cxn modelId="{A50AFDC4-5DE1-4B2B-838F-9338084EB08B}" type="presParOf" srcId="{6DB3C32C-655A-497E-8D3E-D9B0B2DF3ADA}" destId="{07868F59-D010-4B3B-8408-08D4A342B766}" srcOrd="0" destOrd="0" presId="urn:microsoft.com/office/officeart/2005/8/layout/hProcess11"/>
    <dgm:cxn modelId="{E4C41DE4-1645-4699-A51C-D2B926257153}" type="presParOf" srcId="{6DB3C32C-655A-497E-8D3E-D9B0B2DF3ADA}" destId="{E50DED0C-1ED1-4F5B-82F6-E12FB33BBE9F}" srcOrd="1" destOrd="0" presId="urn:microsoft.com/office/officeart/2005/8/layout/hProcess11"/>
    <dgm:cxn modelId="{FC97DC24-426E-496D-A75C-BFD674C5555B}" type="presParOf" srcId="{6DB3C32C-655A-497E-8D3E-D9B0B2DF3ADA}" destId="{A0C667E8-864E-4C53-9ECF-852198E2F65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DFC9E-6A94-406E-8776-E20FDC89C299}" type="datetimeFigureOut">
              <a:rPr lang="de-AT" smtClean="0"/>
              <a:t>19.04.2016</a:t>
            </a:fld>
            <a:endParaRPr lang="de-A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6A7C1-4895-4557-889D-2A00A375AE32}" type="slidenum">
              <a:rPr lang="de-AT" smtClean="0"/>
              <a:t>‹#›</a:t>
            </a:fld>
            <a:endParaRPr lang="de-AT"/>
          </a:p>
        </p:txBody>
      </p:sp>
    </p:spTree>
    <p:extLst>
      <p:ext uri="{BB962C8B-B14F-4D97-AF65-F5344CB8AC3E}">
        <p14:creationId xmlns:p14="http://schemas.microsoft.com/office/powerpoint/2010/main" val="352578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de-AT"/>
          </a:p>
        </p:txBody>
      </p:sp>
      <p:sp>
        <p:nvSpPr>
          <p:cNvPr id="4" name="Slide Number Placeholder 3"/>
          <p:cNvSpPr>
            <a:spLocks noGrp="1"/>
          </p:cNvSpPr>
          <p:nvPr>
            <p:ph type="sldNum" sz="quarter" idx="10"/>
          </p:nvPr>
        </p:nvSpPr>
        <p:spPr/>
        <p:txBody>
          <a:bodyPr/>
          <a:lstStyle/>
          <a:p>
            <a:fld id="{15F6A7C1-4895-4557-889D-2A00A375AE32}" type="slidenum">
              <a:rPr lang="de-AT" smtClean="0"/>
              <a:t>1</a:t>
            </a:fld>
            <a:endParaRPr lang="de-AT"/>
          </a:p>
        </p:txBody>
      </p:sp>
    </p:spTree>
    <p:extLst>
      <p:ext uri="{BB962C8B-B14F-4D97-AF65-F5344CB8AC3E}">
        <p14:creationId xmlns:p14="http://schemas.microsoft.com/office/powerpoint/2010/main" val="341916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de-AT"/>
          </a:p>
        </p:txBody>
      </p:sp>
      <p:sp>
        <p:nvSpPr>
          <p:cNvPr id="4" name="Slide Number Placeholder 3"/>
          <p:cNvSpPr>
            <a:spLocks noGrp="1"/>
          </p:cNvSpPr>
          <p:nvPr>
            <p:ph type="sldNum" sz="quarter" idx="10"/>
          </p:nvPr>
        </p:nvSpPr>
        <p:spPr/>
        <p:txBody>
          <a:bodyPr/>
          <a:lstStyle/>
          <a:p>
            <a:fld id="{15F6A7C1-4895-4557-889D-2A00A375AE32}" type="slidenum">
              <a:rPr lang="de-AT" smtClean="0"/>
              <a:t>2</a:t>
            </a:fld>
            <a:endParaRPr lang="de-AT"/>
          </a:p>
        </p:txBody>
      </p:sp>
    </p:spTree>
    <p:extLst>
      <p:ext uri="{BB962C8B-B14F-4D97-AF65-F5344CB8AC3E}">
        <p14:creationId xmlns:p14="http://schemas.microsoft.com/office/powerpoint/2010/main" val="256835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4012E-6264-4967-BE54-F7C3762AFB63}" type="slidenum">
              <a:rPr lang="en-US" smtClean="0"/>
              <a:t>4</a:t>
            </a:fld>
            <a:endParaRPr lang="en-US"/>
          </a:p>
        </p:txBody>
      </p:sp>
    </p:spTree>
    <p:extLst>
      <p:ext uri="{BB962C8B-B14F-4D97-AF65-F5344CB8AC3E}">
        <p14:creationId xmlns:p14="http://schemas.microsoft.com/office/powerpoint/2010/main" val="214423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3575" cy="3355975"/>
          </a:xfrm>
        </p:spPr>
      </p:sp>
      <p:sp>
        <p:nvSpPr>
          <p:cNvPr id="3" name="Notes Placeholder 2"/>
          <p:cNvSpPr>
            <a:spLocks noGrp="1"/>
          </p:cNvSpPr>
          <p:nvPr>
            <p:ph type="body" idx="1"/>
          </p:nvPr>
        </p:nvSpPr>
        <p:spPr/>
        <p:txBody>
          <a:bodyPr/>
          <a:lstStyle/>
          <a:p>
            <a:r>
              <a:rPr lang="en-US" dirty="0" smtClean="0"/>
              <a:t>All programs for utilities follow</a:t>
            </a:r>
            <a:r>
              <a:rPr lang="en-US" baseline="0" dirty="0" smtClean="0"/>
              <a:t> essentially the same process with a series of workshops bringing in the conceptual and practical training (including in-situ, hands-on training) followed by a few months of “homework” during which utility teams have to apply the acquired knowledge to their reality and come up with a concrete product for the next workshop. The entire cycle typically takes 6-12 months. </a:t>
            </a:r>
            <a:endParaRPr lang="en-US" dirty="0"/>
          </a:p>
        </p:txBody>
      </p:sp>
      <p:sp>
        <p:nvSpPr>
          <p:cNvPr id="4" name="Slide Number Placeholder 3"/>
          <p:cNvSpPr>
            <a:spLocks noGrp="1"/>
          </p:cNvSpPr>
          <p:nvPr>
            <p:ph type="sldNum" sz="quarter" idx="10"/>
          </p:nvPr>
        </p:nvSpPr>
        <p:spPr/>
        <p:txBody>
          <a:bodyPr/>
          <a:lstStyle/>
          <a:p>
            <a:fld id="{5624012E-6264-4967-BE54-F7C3762AFB6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155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15F6A7C1-4895-4557-889D-2A00A375AE32}" type="slidenum">
              <a:rPr lang="de-AT" smtClean="0"/>
              <a:t>11</a:t>
            </a:fld>
            <a:endParaRPr lang="de-AT"/>
          </a:p>
        </p:txBody>
      </p:sp>
    </p:spTree>
    <p:extLst>
      <p:ext uri="{BB962C8B-B14F-4D97-AF65-F5344CB8AC3E}">
        <p14:creationId xmlns:p14="http://schemas.microsoft.com/office/powerpoint/2010/main" val="410829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15F6A7C1-4895-4557-889D-2A00A375AE32}" type="slidenum">
              <a:rPr lang="de-AT" smtClean="0">
                <a:solidFill>
                  <a:prstClr val="black"/>
                </a:solidFill>
              </a:rPr>
              <a:pPr/>
              <a:t>12</a:t>
            </a:fld>
            <a:endParaRPr lang="de-AT">
              <a:solidFill>
                <a:prstClr val="black"/>
              </a:solidFill>
            </a:endParaRPr>
          </a:p>
        </p:txBody>
      </p:sp>
    </p:spTree>
    <p:extLst>
      <p:ext uri="{BB962C8B-B14F-4D97-AF65-F5344CB8AC3E}">
        <p14:creationId xmlns:p14="http://schemas.microsoft.com/office/powerpoint/2010/main" val="101478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8400" y="1243013"/>
            <a:ext cx="4473575" cy="3355975"/>
          </a:xfrm>
        </p:spPr>
      </p:sp>
      <p:sp>
        <p:nvSpPr>
          <p:cNvPr id="3" name="Notes Placeholder 2"/>
          <p:cNvSpPr>
            <a:spLocks noGrp="1"/>
          </p:cNvSpPr>
          <p:nvPr>
            <p:ph type="body" idx="1"/>
          </p:nvPr>
        </p:nvSpPr>
        <p:spPr/>
        <p:txBody>
          <a:bodyPr/>
          <a:lstStyle/>
          <a:p>
            <a:r>
              <a:rPr lang="en-US" dirty="0" smtClean="0"/>
              <a:t>The long-term financing must be covered by fees,</a:t>
            </a:r>
            <a:r>
              <a:rPr lang="en-US" baseline="0" dirty="0" smtClean="0"/>
              <a:t> set by hubs to cover their costs including the cost-sharing they have to pay back.  The only exception is that some of the Secretariat costs might not be financeable from the fees in the long term and external sources of funding might be envisioned there (to be confirmed by Business Plan). </a:t>
            </a:r>
          </a:p>
          <a:p>
            <a:endParaRPr lang="en-US" baseline="0" dirty="0" smtClean="0"/>
          </a:p>
          <a:p>
            <a:r>
              <a:rPr lang="en-US" baseline="0" dirty="0" smtClean="0"/>
              <a:t>Kick-off costs for new hubs and new topics (technical partners) are seen as one-off investments and can be financed from external funds (DWP and others depending on the availability) – but in the long term those are expected to not be available, and a given hub should be operating without financial support eventually. </a:t>
            </a:r>
          </a:p>
          <a:p>
            <a:endParaRPr lang="en-US" baseline="0" dirty="0" smtClean="0"/>
          </a:p>
          <a:p>
            <a:r>
              <a:rPr lang="en-US" baseline="0" dirty="0" smtClean="0"/>
              <a:t>In this model the financial risk is eventually transferred to the hubs, with incentives for both the regional partnership and the national associations to “make it work”. External money is not used to do long-term support but rather to expand the number of hubs or topics (kick-off support) and ensure continuous improvement of training materials and tools and the training of trainers. </a:t>
            </a:r>
          </a:p>
        </p:txBody>
      </p:sp>
      <p:sp>
        <p:nvSpPr>
          <p:cNvPr id="4" name="Slide Number Placeholder 3"/>
          <p:cNvSpPr>
            <a:spLocks noGrp="1"/>
          </p:cNvSpPr>
          <p:nvPr>
            <p:ph type="sldNum" sz="quarter" idx="10"/>
          </p:nvPr>
        </p:nvSpPr>
        <p:spPr/>
        <p:txBody>
          <a:bodyPr/>
          <a:lstStyle/>
          <a:p>
            <a:fld id="{5624012E-6264-4967-BE54-F7C3762AFB6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50745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15F6A7C1-4895-4557-889D-2A00A375AE32}" type="slidenum">
              <a:rPr lang="de-AT" smtClean="0">
                <a:solidFill>
                  <a:prstClr val="black"/>
                </a:solidFill>
              </a:rPr>
              <a:pPr/>
              <a:t>14</a:t>
            </a:fld>
            <a:endParaRPr lang="de-AT">
              <a:solidFill>
                <a:prstClr val="black"/>
              </a:solidFill>
            </a:endParaRPr>
          </a:p>
        </p:txBody>
      </p:sp>
    </p:spTree>
    <p:extLst>
      <p:ext uri="{BB962C8B-B14F-4D97-AF65-F5344CB8AC3E}">
        <p14:creationId xmlns:p14="http://schemas.microsoft.com/office/powerpoint/2010/main" val="21628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15F6A7C1-4895-4557-889D-2A00A375AE32}" type="slidenum">
              <a:rPr lang="de-AT" smtClean="0"/>
              <a:t>17</a:t>
            </a:fld>
            <a:endParaRPr lang="de-AT"/>
          </a:p>
        </p:txBody>
      </p:sp>
    </p:spTree>
    <p:extLst>
      <p:ext uri="{BB962C8B-B14F-4D97-AF65-F5344CB8AC3E}">
        <p14:creationId xmlns:p14="http://schemas.microsoft.com/office/powerpoint/2010/main" val="3570477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hyperlink" Target="http://www.danube-water-program.org/" TargetMode="External"/><Relationship Id="rId4" Type="http://schemas.openxmlformats.org/officeDocument/2006/relationships/hyperlink" Target="http://www.worldbank.iorg/water"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oleObject" Target="../embeddings/oleObject5.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589" name="Object 13"/>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6039" name="Image" r:id="rId3" imgW="9143244" imgH="6857433" progId="Photoshop.Image.10">
                  <p:embed/>
                </p:oleObj>
              </mc:Choice>
              <mc:Fallback>
                <p:oleObj name="Image" r:id="rId3" imgW="9143244" imgH="6857433" progId="Photoshop.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8" name="Rectangle 2"/>
          <p:cNvSpPr>
            <a:spLocks noGrp="1" noChangeArrowheads="1"/>
          </p:cNvSpPr>
          <p:nvPr>
            <p:ph type="ctrTitle"/>
          </p:nvPr>
        </p:nvSpPr>
        <p:spPr>
          <a:xfrm>
            <a:off x="360000" y="2888940"/>
            <a:ext cx="8064000" cy="2555884"/>
          </a:xfrm>
        </p:spPr>
        <p:txBody>
          <a:bodyPr wrap="square" lIns="0" tIns="0" rIns="0" bIns="0" anchor="b"/>
          <a:lstStyle>
            <a:lvl1pPr algn="r">
              <a:lnSpc>
                <a:spcPct val="70000"/>
              </a:lnSpc>
              <a:defRPr sz="7400">
                <a:gradFill flip="none" rotWithShape="1">
                  <a:gsLst>
                    <a:gs pos="0">
                      <a:srgbClr val="00589F"/>
                    </a:gs>
                    <a:gs pos="100000">
                      <a:srgbClr val="00AEEF"/>
                    </a:gs>
                  </a:gsLst>
                  <a:lin ang="19800000" scaled="0"/>
                  <a:tileRect/>
                </a:gradFill>
                <a:latin typeface="Arial Black" pitchFamily="34" charset="0"/>
                <a:cs typeface="Arial" pitchFamily="34" charset="0"/>
              </a:defRPr>
            </a:lvl1pPr>
          </a:lstStyle>
          <a:p>
            <a:pPr lvl="0"/>
            <a:r>
              <a:rPr lang="en-US" noProof="0" smtClean="0"/>
              <a:t>Click to edit Master title style</a:t>
            </a:r>
            <a:endParaRPr lang="en-US" noProof="0" dirty="0" smtClean="0"/>
          </a:p>
        </p:txBody>
      </p:sp>
      <p:sp>
        <p:nvSpPr>
          <p:cNvPr id="24579" name="Rectangle 3"/>
          <p:cNvSpPr>
            <a:spLocks noGrp="1" noChangeArrowheads="1"/>
          </p:cNvSpPr>
          <p:nvPr>
            <p:ph type="subTitle" idx="1"/>
          </p:nvPr>
        </p:nvSpPr>
        <p:spPr>
          <a:xfrm>
            <a:off x="360000" y="5733256"/>
            <a:ext cx="8064000" cy="432000"/>
          </a:xfrm>
        </p:spPr>
        <p:txBody>
          <a:bodyPr wrap="square" lIns="0" tIns="0" rIns="0" bIns="0"/>
          <a:lstStyle>
            <a:lvl1pPr marL="0" indent="0" algn="r">
              <a:buFont typeface="Wingdings 3" pitchFamily="18" charset="2"/>
              <a:buNone/>
              <a:defRPr sz="2300" cap="all" baseline="0">
                <a:solidFill>
                  <a:srgbClr val="00589F"/>
                </a:solidFill>
                <a:latin typeface="Arial" pitchFamily="34" charset="0"/>
                <a:ea typeface="Roboto Medium" pitchFamily="2" charset="0"/>
                <a:cs typeface="Arial" pitchFamily="34" charset="0"/>
              </a:defRPr>
            </a:lvl1pPr>
          </a:lstStyle>
          <a:p>
            <a:pPr lvl="0"/>
            <a:r>
              <a:rPr lang="en-US" noProof="0" smtClean="0"/>
              <a:t>Click to edit Master subtitle style</a:t>
            </a:r>
            <a:endParaRPr lang="en-US" noProof="0" dirty="0" smtClean="0"/>
          </a:p>
        </p:txBody>
      </p:sp>
      <p:graphicFrame>
        <p:nvGraphicFramePr>
          <p:cNvPr id="2" name="Object 1"/>
          <p:cNvGraphicFramePr>
            <a:graphicFrameLocks noChangeAspect="1"/>
          </p:cNvGraphicFramePr>
          <p:nvPr userDrawn="1">
            <p:extLst>
              <p:ext uri="{D42A27DB-BD31-4B8C-83A1-F6EECF244321}">
                <p14:modId xmlns:p14="http://schemas.microsoft.com/office/powerpoint/2010/main" val="1150968575"/>
              </p:ext>
            </p:extLst>
          </p:nvPr>
        </p:nvGraphicFramePr>
        <p:xfrm>
          <a:off x="6145213" y="728663"/>
          <a:ext cx="2279650" cy="731837"/>
        </p:xfrm>
        <a:graphic>
          <a:graphicData uri="http://schemas.openxmlformats.org/presentationml/2006/ole">
            <mc:AlternateContent xmlns:mc="http://schemas.openxmlformats.org/markup-compatibility/2006">
              <mc:Choice xmlns:v="urn:schemas-microsoft-com:vml" Requires="v">
                <p:oleObj spid="_x0000_s26040" name="Image" r:id="rId5" imgW="2279330" imgH="731212" progId="Photoshop.Image.10">
                  <p:embed/>
                </p:oleObj>
              </mc:Choice>
              <mc:Fallback>
                <p:oleObj name="Image" r:id="rId5" imgW="2279330" imgH="731212" progId="Photoshop.Image.10">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213" y="728663"/>
                        <a:ext cx="2279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Placeholder 3"/>
          <p:cNvSpPr>
            <a:spLocks noGrp="1"/>
          </p:cNvSpPr>
          <p:nvPr>
            <p:ph type="body" sz="quarter" idx="10"/>
          </p:nvPr>
        </p:nvSpPr>
        <p:spPr>
          <a:xfrm>
            <a:off x="358775" y="1988840"/>
            <a:ext cx="8066088" cy="936104"/>
          </a:xfrm>
        </p:spPr>
        <p:txBody>
          <a:bodyPr/>
          <a:lstStyle>
            <a:lvl1pPr marL="0" indent="0" algn="r">
              <a:lnSpc>
                <a:spcPct val="70000"/>
              </a:lnSpc>
              <a:spcAft>
                <a:spcPts val="600"/>
              </a:spcAft>
              <a:buFontTx/>
              <a:buNone/>
              <a:defRPr sz="4600" b="1" cap="all" baseline="0">
                <a:solidFill>
                  <a:srgbClr val="00589F"/>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4130060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Pictures +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000" y="1656000"/>
            <a:ext cx="4032000" cy="2196000"/>
          </a:xfrm>
        </p:spPr>
        <p:txBody>
          <a:bodyPr/>
          <a:lstStyle/>
          <a:p>
            <a:r>
              <a:rPr lang="en-US" smtClean="0"/>
              <a:t>Click icon to add picture</a:t>
            </a:r>
            <a:endParaRPr lang="en-US" dirty="0"/>
          </a:p>
        </p:txBody>
      </p:sp>
      <p:sp>
        <p:nvSpPr>
          <p:cNvPr id="5" name="Picture Placeholder 3"/>
          <p:cNvSpPr>
            <a:spLocks noGrp="1"/>
          </p:cNvSpPr>
          <p:nvPr>
            <p:ph type="pic" sz="quarter" idx="11"/>
          </p:nvPr>
        </p:nvSpPr>
        <p:spPr>
          <a:xfrm>
            <a:off x="4680012" y="1656000"/>
            <a:ext cx="4032000" cy="2196000"/>
          </a:xfrm>
        </p:spPr>
        <p:txBody>
          <a:bodyPr/>
          <a:lstStyle/>
          <a:p>
            <a:r>
              <a:rPr lang="en-US" smtClean="0"/>
              <a:t>Click icon to add picture</a:t>
            </a:r>
            <a:endParaRPr lang="en-US"/>
          </a:p>
        </p:txBody>
      </p:sp>
      <p:sp>
        <p:nvSpPr>
          <p:cNvPr id="6" name="Picture Placeholder 3"/>
          <p:cNvSpPr>
            <a:spLocks noGrp="1"/>
          </p:cNvSpPr>
          <p:nvPr>
            <p:ph type="pic" sz="quarter" idx="12"/>
          </p:nvPr>
        </p:nvSpPr>
        <p:spPr>
          <a:xfrm>
            <a:off x="431540" y="4068000"/>
            <a:ext cx="4032000" cy="2196000"/>
          </a:xfrm>
        </p:spPr>
        <p:txBody>
          <a:bodyPr/>
          <a:lstStyle/>
          <a:p>
            <a:r>
              <a:rPr lang="en-US" smtClean="0"/>
              <a:t>Click icon to add picture</a:t>
            </a:r>
            <a:endParaRPr lang="en-US" dirty="0"/>
          </a:p>
        </p:txBody>
      </p:sp>
      <p:sp>
        <p:nvSpPr>
          <p:cNvPr id="7" name="Picture Placeholder 3"/>
          <p:cNvSpPr>
            <a:spLocks noGrp="1"/>
          </p:cNvSpPr>
          <p:nvPr>
            <p:ph type="pic" sz="quarter" idx="13"/>
          </p:nvPr>
        </p:nvSpPr>
        <p:spPr>
          <a:xfrm>
            <a:off x="4679552" y="4068000"/>
            <a:ext cx="4032000" cy="2196000"/>
          </a:xfrm>
        </p:spPr>
        <p:txBody>
          <a:bodyPr/>
          <a:lstStyle/>
          <a:p>
            <a:r>
              <a:rPr lang="en-US" smtClean="0"/>
              <a:t>Click icon to add picture</a:t>
            </a:r>
            <a:endParaRPr lang="en-US"/>
          </a:p>
        </p:txBody>
      </p:sp>
      <p:sp>
        <p:nvSpPr>
          <p:cNvPr id="8" name="Text Placeholder 7"/>
          <p:cNvSpPr>
            <a:spLocks noGrp="1"/>
          </p:cNvSpPr>
          <p:nvPr>
            <p:ph type="body" sz="quarter" idx="14"/>
          </p:nvPr>
        </p:nvSpPr>
        <p:spPr>
          <a:xfrm>
            <a:off x="431800" y="3429000"/>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
        <p:nvSpPr>
          <p:cNvPr id="9" name="Text Placeholder 7"/>
          <p:cNvSpPr>
            <a:spLocks noGrp="1"/>
          </p:cNvSpPr>
          <p:nvPr>
            <p:ph type="body" sz="quarter" idx="15"/>
          </p:nvPr>
        </p:nvSpPr>
        <p:spPr>
          <a:xfrm>
            <a:off x="4680012" y="3429000"/>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
        <p:nvSpPr>
          <p:cNvPr id="10" name="Text Placeholder 7"/>
          <p:cNvSpPr>
            <a:spLocks noGrp="1"/>
          </p:cNvSpPr>
          <p:nvPr>
            <p:ph type="body" sz="quarter" idx="16"/>
          </p:nvPr>
        </p:nvSpPr>
        <p:spPr>
          <a:xfrm>
            <a:off x="431540"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
        <p:nvSpPr>
          <p:cNvPr id="11" name="Text Placeholder 7"/>
          <p:cNvSpPr>
            <a:spLocks noGrp="1"/>
          </p:cNvSpPr>
          <p:nvPr>
            <p:ph type="body" sz="quarter" idx="17"/>
          </p:nvPr>
        </p:nvSpPr>
        <p:spPr>
          <a:xfrm>
            <a:off x="4679752"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035374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6634"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ctrTitle" hasCustomPrompt="1"/>
          </p:nvPr>
        </p:nvSpPr>
        <p:spPr>
          <a:xfrm>
            <a:off x="431800" y="1658628"/>
            <a:ext cx="7992200" cy="1050292"/>
          </a:xfrm>
        </p:spPr>
        <p:txBody>
          <a:bodyPr wrap="square" lIns="0" tIns="0" rIns="0" bIns="0" anchor="b"/>
          <a:lstStyle>
            <a:lvl1pPr algn="r">
              <a:lnSpc>
                <a:spcPct val="70000"/>
              </a:lnSpc>
              <a:defRPr sz="6300" baseline="0">
                <a:gradFill flip="none" rotWithShape="1">
                  <a:gsLst>
                    <a:gs pos="0">
                      <a:srgbClr val="00589F"/>
                    </a:gs>
                    <a:gs pos="100000">
                      <a:srgbClr val="00AEEF"/>
                    </a:gs>
                  </a:gsLst>
                  <a:lin ang="19800000" scaled="0"/>
                  <a:tileRect/>
                </a:gradFill>
                <a:latin typeface="Arial Black" pitchFamily="34" charset="0"/>
                <a:cs typeface="Arial" pitchFamily="34" charset="0"/>
              </a:defRPr>
            </a:lvl1pPr>
          </a:lstStyle>
          <a:p>
            <a:pPr lvl="0"/>
            <a:r>
              <a:rPr lang="en-US" noProof="0" dirty="0" smtClean="0"/>
              <a:t>CLICK TO EDIT</a:t>
            </a:r>
          </a:p>
        </p:txBody>
      </p:sp>
      <p:sp>
        <p:nvSpPr>
          <p:cNvPr id="24579" name="Rectangle 3"/>
          <p:cNvSpPr>
            <a:spLocks noGrp="1" noChangeArrowheads="1"/>
          </p:cNvSpPr>
          <p:nvPr>
            <p:ph type="subTitle" idx="1" hasCustomPrompt="1"/>
          </p:nvPr>
        </p:nvSpPr>
        <p:spPr>
          <a:xfrm>
            <a:off x="4283968" y="5733256"/>
            <a:ext cx="4140032" cy="900100"/>
          </a:xfrm>
        </p:spPr>
        <p:txBody>
          <a:bodyPr wrap="square" lIns="0" tIns="0" rIns="0" bIns="0" anchor="ctr" anchorCtr="0"/>
          <a:lstStyle>
            <a:lvl1pPr marL="0" indent="0" algn="r">
              <a:spcAft>
                <a:spcPts val="600"/>
              </a:spcAft>
              <a:buFont typeface="Wingdings 3" pitchFamily="18" charset="2"/>
              <a:buNone/>
              <a:defRPr sz="1600" cap="none" baseline="0">
                <a:solidFill>
                  <a:srgbClr val="00589F"/>
                </a:solidFill>
                <a:latin typeface="Arial" pitchFamily="34" charset="0"/>
                <a:ea typeface="Roboto Medium" pitchFamily="2" charset="0"/>
                <a:cs typeface="Arial" pitchFamily="34" charset="0"/>
              </a:defRPr>
            </a:lvl1pPr>
          </a:lstStyle>
          <a:p>
            <a:r>
              <a:rPr lang="en-US" dirty="0" smtClean="0">
                <a:hlinkClick r:id="rId4"/>
              </a:rPr>
              <a:t>www.worldbank.org/water</a:t>
            </a:r>
            <a:r>
              <a:rPr lang="en-US" dirty="0" smtClean="0"/>
              <a:t>            </a:t>
            </a:r>
          </a:p>
          <a:p>
            <a:r>
              <a:rPr lang="en-US" dirty="0" smtClean="0">
                <a:hlinkClick r:id="rId5"/>
              </a:rPr>
              <a:t>www.danube-water-program.org</a:t>
            </a:r>
            <a:r>
              <a:rPr lang="en-US" dirty="0" smtClean="0"/>
              <a:t> </a:t>
            </a:r>
            <a:endParaRPr lang="en-US" dirty="0"/>
          </a:p>
        </p:txBody>
      </p:sp>
      <p:graphicFrame>
        <p:nvGraphicFramePr>
          <p:cNvPr id="2" name="Object 1"/>
          <p:cNvGraphicFramePr>
            <a:graphicFrameLocks noChangeAspect="1"/>
          </p:cNvGraphicFramePr>
          <p:nvPr userDrawn="1">
            <p:extLst>
              <p:ext uri="{D42A27DB-BD31-4B8C-83A1-F6EECF244321}">
                <p14:modId xmlns:p14="http://schemas.microsoft.com/office/powerpoint/2010/main" val="2409069498"/>
              </p:ext>
            </p:extLst>
          </p:nvPr>
        </p:nvGraphicFramePr>
        <p:xfrm>
          <a:off x="6145213" y="728663"/>
          <a:ext cx="2279650" cy="731837"/>
        </p:xfrm>
        <a:graphic>
          <a:graphicData uri="http://schemas.openxmlformats.org/presentationml/2006/ole">
            <mc:AlternateContent xmlns:mc="http://schemas.openxmlformats.org/markup-compatibility/2006">
              <mc:Choice xmlns:v="urn:schemas-microsoft-com:vml" Requires="v">
                <p:oleObj spid="_x0000_s26723" name="Image" r:id="rId6" imgW="2279330" imgH="731212" progId="Photoshop.Image.10">
                  <p:embed/>
                </p:oleObj>
              </mc:Choice>
              <mc:Fallback>
                <p:oleObj name="Image" r:id="rId6" imgW="2279330" imgH="731212" progId="Photoshop.Image.10">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213" y="728663"/>
                        <a:ext cx="2279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Placeholder 3"/>
          <p:cNvSpPr>
            <a:spLocks noGrp="1"/>
          </p:cNvSpPr>
          <p:nvPr>
            <p:ph type="body" sz="quarter" idx="10"/>
          </p:nvPr>
        </p:nvSpPr>
        <p:spPr>
          <a:xfrm>
            <a:off x="431799" y="2996952"/>
            <a:ext cx="7993063" cy="2556284"/>
          </a:xfrm>
        </p:spPr>
        <p:txBody>
          <a:bodyPr/>
          <a:lstStyle>
            <a:lvl1pPr marL="0" indent="0" algn="r">
              <a:lnSpc>
                <a:spcPct val="70000"/>
              </a:lnSpc>
              <a:spcAft>
                <a:spcPts val="600"/>
              </a:spcAft>
              <a:buFontTx/>
              <a:buNone/>
              <a:defRPr sz="1400" b="0" cap="none" baseline="0">
                <a:solidFill>
                  <a:schemeClr val="tx1"/>
                </a:solidFill>
                <a:latin typeface="Arial" pitchFamily="34" charset="0"/>
                <a:cs typeface="Arial" pitchFamily="34" charset="0"/>
              </a:defRPr>
            </a:lvl1pPr>
          </a:lstStyle>
          <a:p>
            <a:pPr lvl="0"/>
            <a:r>
              <a:rPr lang="en-US" smtClean="0"/>
              <a:t>Click to edit Master text styles</a:t>
            </a:r>
          </a:p>
        </p:txBody>
      </p:sp>
      <p:pic>
        <p:nvPicPr>
          <p:cNvPr id="7"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11263" y="5913276"/>
            <a:ext cx="3060340" cy="6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392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5FEB837-C657-4584-99DD-DAB2E1D1D399}" type="datetimeFigureOut">
              <a:rPr lang="en-AU" smtClean="0">
                <a:solidFill>
                  <a:prstClr val="black">
                    <a:tint val="75000"/>
                  </a:prstClr>
                </a:solidFill>
              </a:rPr>
              <a:pPr/>
              <a:t>19/04/2016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DA4670-4AF7-4511-A298-628AA06EC2A2}" type="slidenum">
              <a:rPr lang="en-AU" smtClean="0">
                <a:solidFill>
                  <a:prstClr val="black">
                    <a:tint val="75000"/>
                  </a:prstClr>
                </a:solidFill>
              </a:rPr>
              <a:pPr/>
              <a:t>‹#›</a:t>
            </a:fld>
            <a:endParaRPr lang="en-AU">
              <a:solidFill>
                <a:prstClr val="black">
                  <a:tint val="75000"/>
                </a:prstClr>
              </a:solidFill>
            </a:endParaRPr>
          </a:p>
        </p:txBody>
      </p:sp>
      <p:pic>
        <p:nvPicPr>
          <p:cNvPr id="7" name="Picture 10" descr="IRF---logo--2-copy"/>
          <p:cNvPicPr>
            <a:picLocks noChangeAspect="1" noChangeArrowheads="1"/>
          </p:cNvPicPr>
          <p:nvPr userDrawn="1"/>
        </p:nvPicPr>
        <p:blipFill>
          <a:blip r:embed="rId2" cstate="print"/>
          <a:srcRect/>
          <a:stretch>
            <a:fillRect/>
          </a:stretch>
        </p:blipFill>
        <p:spPr bwMode="auto">
          <a:xfrm>
            <a:off x="250825" y="6165850"/>
            <a:ext cx="2433638" cy="454025"/>
          </a:xfrm>
          <a:prstGeom prst="rect">
            <a:avLst/>
          </a:prstGeom>
          <a:noFill/>
          <a:ln w="9525">
            <a:noFill/>
            <a:miter lim="800000"/>
            <a:headEnd/>
            <a:tailEnd/>
          </a:ln>
        </p:spPr>
      </p:pic>
      <p:sp>
        <p:nvSpPr>
          <p:cNvPr id="8" name="TextBox 10"/>
          <p:cNvSpPr txBox="1">
            <a:spLocks noChangeArrowheads="1"/>
          </p:cNvSpPr>
          <p:nvPr userDrawn="1"/>
        </p:nvSpPr>
        <p:spPr bwMode="auto">
          <a:xfrm>
            <a:off x="6011863" y="6286500"/>
            <a:ext cx="3132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600" b="1" smtClean="0">
                <a:solidFill>
                  <a:srgbClr val="569BBD"/>
                </a:solidFill>
              </a:rPr>
              <a:t>www.</a:t>
            </a:r>
            <a:r>
              <a:rPr lang="en-US" sz="1600" b="1" smtClean="0">
                <a:solidFill>
                  <a:srgbClr val="2C4266"/>
                </a:solidFill>
              </a:rPr>
              <a:t>river</a:t>
            </a:r>
            <a:r>
              <a:rPr lang="en-US" sz="1600" b="1" smtClean="0">
                <a:solidFill>
                  <a:srgbClr val="569BBD"/>
                </a:solidFill>
              </a:rPr>
              <a:t>foundation.org.au</a:t>
            </a:r>
            <a:endParaRPr lang="en-AU" sz="1600" b="1" smtClean="0">
              <a:solidFill>
                <a:srgbClr val="569BBD"/>
              </a:solidFill>
            </a:endParaRPr>
          </a:p>
        </p:txBody>
      </p:sp>
    </p:spTree>
    <p:extLst>
      <p:ext uri="{BB962C8B-B14F-4D97-AF65-F5344CB8AC3E}">
        <p14:creationId xmlns:p14="http://schemas.microsoft.com/office/powerpoint/2010/main" val="3939148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5FEB837-C657-4584-99DD-DAB2E1D1D399}" type="datetimeFigureOut">
              <a:rPr lang="en-AU" smtClean="0">
                <a:solidFill>
                  <a:prstClr val="black">
                    <a:tint val="75000"/>
                  </a:prstClr>
                </a:solidFill>
              </a:rPr>
              <a:pPr/>
              <a:t>19/04/2016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B8DA4670-4AF7-4511-A298-628AA06EC2A2}" type="slidenum">
              <a:rPr lang="en-AU" smtClean="0">
                <a:solidFill>
                  <a:prstClr val="black">
                    <a:tint val="75000"/>
                  </a:prstClr>
                </a:solidFill>
              </a:rPr>
              <a:pPr/>
              <a:t>‹#›</a:t>
            </a:fld>
            <a:endParaRPr lang="en-AU">
              <a:solidFill>
                <a:prstClr val="black">
                  <a:tint val="75000"/>
                </a:prstClr>
              </a:solidFill>
            </a:endParaRPr>
          </a:p>
        </p:txBody>
      </p:sp>
      <p:pic>
        <p:nvPicPr>
          <p:cNvPr id="7" name="Picture 10" descr="IRF---logo--2-copy"/>
          <p:cNvPicPr>
            <a:picLocks noChangeAspect="1" noChangeArrowheads="1"/>
          </p:cNvPicPr>
          <p:nvPr userDrawn="1"/>
        </p:nvPicPr>
        <p:blipFill>
          <a:blip r:embed="rId2" cstate="print"/>
          <a:srcRect/>
          <a:stretch>
            <a:fillRect/>
          </a:stretch>
        </p:blipFill>
        <p:spPr bwMode="auto">
          <a:xfrm>
            <a:off x="250825" y="6165850"/>
            <a:ext cx="2433638" cy="454025"/>
          </a:xfrm>
          <a:prstGeom prst="rect">
            <a:avLst/>
          </a:prstGeom>
          <a:noFill/>
          <a:ln w="9525">
            <a:noFill/>
            <a:miter lim="800000"/>
            <a:headEnd/>
            <a:tailEnd/>
          </a:ln>
        </p:spPr>
      </p:pic>
      <p:sp>
        <p:nvSpPr>
          <p:cNvPr id="8" name="TextBox 10"/>
          <p:cNvSpPr txBox="1">
            <a:spLocks noChangeArrowheads="1"/>
          </p:cNvSpPr>
          <p:nvPr userDrawn="1"/>
        </p:nvSpPr>
        <p:spPr bwMode="auto">
          <a:xfrm>
            <a:off x="6011863" y="6286500"/>
            <a:ext cx="3132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600" b="1" smtClean="0">
                <a:solidFill>
                  <a:srgbClr val="569BBD"/>
                </a:solidFill>
              </a:rPr>
              <a:t>www.</a:t>
            </a:r>
            <a:r>
              <a:rPr lang="en-US" sz="1600" b="1" smtClean="0">
                <a:solidFill>
                  <a:srgbClr val="2C4266"/>
                </a:solidFill>
              </a:rPr>
              <a:t>river</a:t>
            </a:r>
            <a:r>
              <a:rPr lang="en-US" sz="1600" b="1" smtClean="0">
                <a:solidFill>
                  <a:srgbClr val="569BBD"/>
                </a:solidFill>
              </a:rPr>
              <a:t>foundation.org.au</a:t>
            </a:r>
            <a:endParaRPr lang="en-AU" sz="1600" b="1" smtClean="0">
              <a:solidFill>
                <a:srgbClr val="569BBD"/>
              </a:solidFill>
            </a:endParaRPr>
          </a:p>
        </p:txBody>
      </p:sp>
    </p:spTree>
    <p:extLst>
      <p:ext uri="{BB962C8B-B14F-4D97-AF65-F5344CB8AC3E}">
        <p14:creationId xmlns:p14="http://schemas.microsoft.com/office/powerpoint/2010/main" val="170812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8D3527-AD25-4841-ABBF-EBE29AE250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336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2327ACE-0148-4A6B-8AF0-F0B8DD41A6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903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178855-CDF5-43BC-B04B-E8F0B2CFEF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02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92C5EC-87B8-4EC8-A4BA-6C823A9BBE2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213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C3A3504-FF1E-4AE7-8CC1-E2F5314DED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08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6DE061-0A48-4D26-A40E-00EF65F548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19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432000" y="1656000"/>
            <a:ext cx="8281230" cy="465332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772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88733A-7320-47E2-92DD-8C49AE2755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525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15D772-70AF-40C3-947C-4EF533A6464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555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E4D64D-4163-4F0A-9C68-66BF2D306B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9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24589" name="Object 13"/>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8756" name="Image" r:id="rId3" imgW="9143244" imgH="6857433" progId="Photoshop.Image.10">
                  <p:embed/>
                </p:oleObj>
              </mc:Choice>
              <mc:Fallback>
                <p:oleObj name="Image" r:id="rId3" imgW="9143244" imgH="6857433" progId="Photoshop.Image.1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8" name="Rectangle 2"/>
          <p:cNvSpPr>
            <a:spLocks noGrp="1" noChangeArrowheads="1"/>
          </p:cNvSpPr>
          <p:nvPr>
            <p:ph type="ctrTitle"/>
          </p:nvPr>
        </p:nvSpPr>
        <p:spPr>
          <a:xfrm>
            <a:off x="360000" y="2888940"/>
            <a:ext cx="8064000" cy="2555884"/>
          </a:xfrm>
        </p:spPr>
        <p:txBody>
          <a:bodyPr wrap="square" lIns="0" tIns="0" rIns="0" bIns="0" anchor="b"/>
          <a:lstStyle>
            <a:lvl1pPr algn="r">
              <a:lnSpc>
                <a:spcPct val="70000"/>
              </a:lnSpc>
              <a:defRPr sz="7400">
                <a:gradFill flip="none" rotWithShape="1">
                  <a:gsLst>
                    <a:gs pos="0">
                      <a:srgbClr val="00589F"/>
                    </a:gs>
                    <a:gs pos="100000">
                      <a:srgbClr val="00AEEF"/>
                    </a:gs>
                  </a:gsLst>
                  <a:lin ang="19800000" scaled="0"/>
                  <a:tileRect/>
                </a:gradFill>
                <a:latin typeface="Arial Black" pitchFamily="34" charset="0"/>
                <a:cs typeface="Arial" pitchFamily="34" charset="0"/>
              </a:defRPr>
            </a:lvl1pPr>
          </a:lstStyle>
          <a:p>
            <a:pPr lvl="0"/>
            <a:r>
              <a:rPr lang="en-US" noProof="0" smtClean="0"/>
              <a:t>Click to edit Master title style</a:t>
            </a:r>
            <a:endParaRPr lang="en-US" noProof="0" dirty="0" smtClean="0"/>
          </a:p>
        </p:txBody>
      </p:sp>
      <p:sp>
        <p:nvSpPr>
          <p:cNvPr id="24579" name="Rectangle 3"/>
          <p:cNvSpPr>
            <a:spLocks noGrp="1" noChangeArrowheads="1"/>
          </p:cNvSpPr>
          <p:nvPr>
            <p:ph type="subTitle" idx="1"/>
          </p:nvPr>
        </p:nvSpPr>
        <p:spPr>
          <a:xfrm>
            <a:off x="360000" y="5733256"/>
            <a:ext cx="8064000" cy="432000"/>
          </a:xfrm>
        </p:spPr>
        <p:txBody>
          <a:bodyPr wrap="square" lIns="0" tIns="0" rIns="0" bIns="0"/>
          <a:lstStyle>
            <a:lvl1pPr marL="0" indent="0" algn="r">
              <a:buFont typeface="Wingdings 3" pitchFamily="18" charset="2"/>
              <a:buNone/>
              <a:defRPr sz="2300" cap="all" baseline="0">
                <a:solidFill>
                  <a:srgbClr val="00589F"/>
                </a:solidFill>
                <a:latin typeface="Arial" pitchFamily="34" charset="0"/>
                <a:ea typeface="Roboto Medium" pitchFamily="2" charset="0"/>
                <a:cs typeface="Arial" pitchFamily="34" charset="0"/>
              </a:defRPr>
            </a:lvl1pPr>
          </a:lstStyle>
          <a:p>
            <a:pPr lvl="0"/>
            <a:r>
              <a:rPr lang="en-US" noProof="0" smtClean="0"/>
              <a:t>Click to edit Master subtitle style</a:t>
            </a:r>
            <a:endParaRPr lang="en-US" noProof="0" dirty="0" smtClean="0"/>
          </a:p>
        </p:txBody>
      </p:sp>
      <p:graphicFrame>
        <p:nvGraphicFramePr>
          <p:cNvPr id="2" name="Object 1"/>
          <p:cNvGraphicFramePr>
            <a:graphicFrameLocks noChangeAspect="1"/>
          </p:cNvGraphicFramePr>
          <p:nvPr userDrawn="1">
            <p:extLst/>
          </p:nvPr>
        </p:nvGraphicFramePr>
        <p:xfrm>
          <a:off x="6145213" y="728663"/>
          <a:ext cx="2279650" cy="731837"/>
        </p:xfrm>
        <a:graphic>
          <a:graphicData uri="http://schemas.openxmlformats.org/presentationml/2006/ole">
            <mc:AlternateContent xmlns:mc="http://schemas.openxmlformats.org/markup-compatibility/2006">
              <mc:Choice xmlns:v="urn:schemas-microsoft-com:vml" Requires="v">
                <p:oleObj spid="_x0000_s28757" name="Image" r:id="rId5" imgW="2279330" imgH="731212" progId="Photoshop.Image.10">
                  <p:embed/>
                </p:oleObj>
              </mc:Choice>
              <mc:Fallback>
                <p:oleObj name="Image" r:id="rId5" imgW="2279330" imgH="731212" progId="Photoshop.Image.1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213" y="728663"/>
                        <a:ext cx="2279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Placeholder 3"/>
          <p:cNvSpPr>
            <a:spLocks noGrp="1"/>
          </p:cNvSpPr>
          <p:nvPr>
            <p:ph type="body" sz="quarter" idx="10"/>
          </p:nvPr>
        </p:nvSpPr>
        <p:spPr>
          <a:xfrm>
            <a:off x="358775" y="1988840"/>
            <a:ext cx="8066088" cy="936104"/>
          </a:xfrm>
        </p:spPr>
        <p:txBody>
          <a:bodyPr/>
          <a:lstStyle>
            <a:lvl1pPr marL="0" indent="0" algn="r">
              <a:lnSpc>
                <a:spcPct val="70000"/>
              </a:lnSpc>
              <a:spcAft>
                <a:spcPts val="600"/>
              </a:spcAft>
              <a:buFontTx/>
              <a:buNone/>
              <a:defRPr sz="4600" b="1" cap="all" baseline="0">
                <a:solidFill>
                  <a:srgbClr val="00589F"/>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840964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31541" y="1656000"/>
            <a:ext cx="8280920" cy="4320000"/>
          </a:xfrm>
        </p:spPr>
        <p:txBody>
          <a:bodyPr anchor="ctr" anchorCtr="0"/>
          <a:lstStyle>
            <a:lvl1pPr marL="0" indent="0">
              <a:lnSpc>
                <a:spcPct val="70000"/>
              </a:lnSpc>
              <a:spcAft>
                <a:spcPts val="0"/>
              </a:spcAft>
              <a:buFontTx/>
              <a:buNone/>
              <a:defRPr sz="4800" b="1" i="0" cap="all" baseline="0">
                <a:gradFill>
                  <a:gsLst>
                    <a:gs pos="0">
                      <a:srgbClr val="00589F"/>
                    </a:gs>
                    <a:gs pos="100000">
                      <a:srgbClr val="00AEEF"/>
                    </a:gs>
                  </a:gsLst>
                  <a:lin ang="19800000" scaled="0"/>
                </a:gradFill>
                <a:latin typeface="Arial Black" pitchFamily="34" charset="0"/>
                <a:cs typeface="Arial" pitchFamily="34" charset="0"/>
              </a:defRPr>
            </a:lvl1pPr>
          </a:lstStyle>
          <a:p>
            <a:pPr lvl="0"/>
            <a:r>
              <a:rPr lang="en-US" dirty="0" smtClean="0"/>
              <a:t>Click to edit Master text styles</a:t>
            </a:r>
          </a:p>
        </p:txBody>
      </p:sp>
      <p:sp>
        <p:nvSpPr>
          <p:cNvPr id="3" name="Title 1"/>
          <p:cNvSpPr>
            <a:spLocks noGrp="1"/>
          </p:cNvSpPr>
          <p:nvPr>
            <p:ph type="title"/>
          </p:nvPr>
        </p:nvSpPr>
        <p:spPr>
          <a:xfrm>
            <a:off x="432000" y="648000"/>
            <a:ext cx="8280000" cy="756000"/>
          </a:xfrm>
        </p:spPr>
        <p:txBody>
          <a:bodyPr/>
          <a:lstStyle>
            <a:lvl1pPr>
              <a:defRPr b="1">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08767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2000" y="1656000"/>
            <a:ext cx="4032000" cy="4608000"/>
          </a:xfrm>
        </p:spPr>
        <p:txBody>
          <a:bodyPr/>
          <a:lstStyle>
            <a:lvl1pPr>
              <a:lnSpc>
                <a:spcPct val="100000"/>
              </a:lnSpc>
              <a:spcAft>
                <a:spcPts val="1800"/>
              </a:spcAft>
              <a:defRPr sz="2800"/>
            </a:lvl1pPr>
            <a:lvl2pPr>
              <a:spcAft>
                <a:spcPts val="1400"/>
              </a:spcAft>
              <a:defRPr sz="2400"/>
            </a:lvl2pPr>
            <a:lvl3pPr>
              <a:defRPr sz="2000"/>
            </a:lvl3pPr>
            <a:lvl4pPr>
              <a:spcAft>
                <a:spcPts val="1000"/>
              </a:spcAft>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0000" y="1656000"/>
            <a:ext cx="4032000" cy="46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075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656000"/>
            <a:ext cx="4040188" cy="648000"/>
          </a:xfrm>
        </p:spPr>
        <p:txBody>
          <a:bodyPr anchor="t" anchorCtr="0"/>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2000" y="2268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56000"/>
            <a:ext cx="4041775" cy="648000"/>
          </a:xfrm>
        </p:spPr>
        <p:txBody>
          <a:bodyPr anchor="t" anchorCtr="0"/>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68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32000" y="648000"/>
            <a:ext cx="8280000" cy="756000"/>
          </a:xfrm>
        </p:spPr>
        <p:txBody>
          <a:bodyPr/>
          <a:lstStyle/>
          <a:p>
            <a:r>
              <a:rPr lang="en-US" smtClean="0"/>
              <a:t>Click to edit Master title style</a:t>
            </a:r>
            <a:endParaRPr lang="en-US"/>
          </a:p>
        </p:txBody>
      </p:sp>
    </p:spTree>
    <p:extLst>
      <p:ext uri="{BB962C8B-B14F-4D97-AF65-F5344CB8AC3E}">
        <p14:creationId xmlns:p14="http://schemas.microsoft.com/office/powerpoint/2010/main" val="688930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3453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 Left + Text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31800" y="1665288"/>
            <a:ext cx="5219960" cy="4500562"/>
          </a:xfrm>
        </p:spPr>
        <p:txBody>
          <a:bodyPr/>
          <a:lstStyle/>
          <a:p>
            <a:r>
              <a:rPr lang="en-US" smtClean="0"/>
              <a:t>Click icon to add picture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885024" y="1656000"/>
            <a:ext cx="2818656" cy="4708525"/>
          </a:xfrm>
        </p:spPr>
        <p:txBody>
          <a:bodyPr/>
          <a:lstStyle>
            <a:lvl1pPr>
              <a:spcAft>
                <a:spcPts val="1000"/>
              </a:spcAft>
              <a:defRPr sz="2300"/>
            </a:lvl1pPr>
            <a:lvl2pPr>
              <a:spcAft>
                <a:spcPts val="1000"/>
              </a:spcAft>
              <a:defRPr sz="1800"/>
            </a:lvl2pPr>
            <a:lvl3pPr>
              <a:spcAft>
                <a:spcPts val="800"/>
              </a:spcAft>
              <a:defRPr sz="1400"/>
            </a:lvl3pPr>
            <a:lvl4pPr>
              <a:spcAft>
                <a:spcPts val="600"/>
              </a:spcAft>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935946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p + Pic Dow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56001"/>
            <a:ext cx="8255260" cy="1773000"/>
          </a:xfrm>
        </p:spPr>
        <p:txBody>
          <a:bodyPr/>
          <a:lstStyle>
            <a:lvl1pPr>
              <a:defRPr sz="2800"/>
            </a:lvl1pPr>
            <a:lvl2pPr>
              <a:spcAft>
                <a:spcPts val="1000"/>
              </a:spcAft>
              <a:defRPr sz="2300"/>
            </a:lvl2pPr>
            <a:lvl3pPr>
              <a:spcAft>
                <a:spcPts val="800"/>
              </a:spcAft>
              <a:defRPr sz="1800"/>
            </a:lvl3pPr>
            <a:lvl4pPr>
              <a:spcAft>
                <a:spcPts val="600"/>
              </a:spcAft>
              <a:defRPr sz="14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Picture Placeholder 5"/>
          <p:cNvSpPr>
            <a:spLocks noGrp="1"/>
          </p:cNvSpPr>
          <p:nvPr>
            <p:ph type="pic" sz="quarter" idx="10"/>
          </p:nvPr>
        </p:nvSpPr>
        <p:spPr>
          <a:xfrm>
            <a:off x="467544" y="3573016"/>
            <a:ext cx="8244916" cy="2592834"/>
          </a:xfrm>
        </p:spPr>
        <p:txBody>
          <a:bodyPr/>
          <a:lstStyle/>
          <a:p>
            <a:r>
              <a:rPr lang="en-US" smtClean="0"/>
              <a:t>Click icon to add picture</a:t>
            </a:r>
            <a:endParaRPr lang="en-US" dirty="0"/>
          </a:p>
        </p:txBody>
      </p:sp>
    </p:spTree>
    <p:extLst>
      <p:ext uri="{BB962C8B-B14F-4D97-AF65-F5344CB8AC3E}">
        <p14:creationId xmlns:p14="http://schemas.microsoft.com/office/powerpoint/2010/main" val="444804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ictures +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000" y="1656000"/>
            <a:ext cx="4032000" cy="4608000"/>
          </a:xfrm>
        </p:spPr>
        <p:txBody>
          <a:bodyPr/>
          <a:lstStyle/>
          <a:p>
            <a:r>
              <a:rPr lang="en-US" smtClean="0"/>
              <a:t>Click icon to add picture</a:t>
            </a:r>
            <a:endParaRPr lang="en-US"/>
          </a:p>
        </p:txBody>
      </p:sp>
      <p:sp>
        <p:nvSpPr>
          <p:cNvPr id="5" name="Picture Placeholder 3"/>
          <p:cNvSpPr>
            <a:spLocks noGrp="1"/>
          </p:cNvSpPr>
          <p:nvPr>
            <p:ph type="pic" sz="quarter" idx="11"/>
          </p:nvPr>
        </p:nvSpPr>
        <p:spPr>
          <a:xfrm>
            <a:off x="4680012" y="1656000"/>
            <a:ext cx="4032000" cy="4608000"/>
          </a:xfrm>
        </p:spPr>
        <p:txBody>
          <a:bodyPr/>
          <a:lstStyle/>
          <a:p>
            <a:r>
              <a:rPr lang="en-US" smtClean="0"/>
              <a:t>Click icon to add picture</a:t>
            </a:r>
            <a:endParaRPr lang="en-US"/>
          </a:p>
        </p:txBody>
      </p:sp>
      <p:sp>
        <p:nvSpPr>
          <p:cNvPr id="6" name="Text Placeholder 7"/>
          <p:cNvSpPr>
            <a:spLocks noGrp="1"/>
          </p:cNvSpPr>
          <p:nvPr>
            <p:ph type="body" sz="quarter" idx="16"/>
          </p:nvPr>
        </p:nvSpPr>
        <p:spPr>
          <a:xfrm>
            <a:off x="431540"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
        <p:nvSpPr>
          <p:cNvPr id="7" name="Text Placeholder 7"/>
          <p:cNvSpPr>
            <a:spLocks noGrp="1"/>
          </p:cNvSpPr>
          <p:nvPr>
            <p:ph type="body" sz="quarter" idx="17"/>
          </p:nvPr>
        </p:nvSpPr>
        <p:spPr>
          <a:xfrm>
            <a:off x="4679752"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69277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32000" y="648000"/>
            <a:ext cx="8280000" cy="756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smtClean="0"/>
              <a:t>Click to edit title style</a:t>
            </a:r>
          </a:p>
        </p:txBody>
      </p:sp>
      <p:sp>
        <p:nvSpPr>
          <p:cNvPr id="1027" name="Rectangle 3"/>
          <p:cNvSpPr>
            <a:spLocks noGrp="1" noChangeArrowheads="1"/>
          </p:cNvSpPr>
          <p:nvPr>
            <p:ph type="body" idx="1"/>
          </p:nvPr>
        </p:nvSpPr>
        <p:spPr bwMode="auto">
          <a:xfrm>
            <a:off x="432000" y="1656000"/>
            <a:ext cx="8280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5" name="Rectangle 11"/>
          <p:cNvSpPr>
            <a:spLocks noChangeArrowheads="1"/>
          </p:cNvSpPr>
          <p:nvPr/>
        </p:nvSpPr>
        <p:spPr bwMode="auto">
          <a:xfrm>
            <a:off x="468464" y="6551999"/>
            <a:ext cx="828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cap="all" baseline="0" dirty="0" smtClean="0">
                <a:solidFill>
                  <a:schemeClr val="tx1"/>
                </a:solidFill>
                <a:latin typeface="Arial" pitchFamily="34" charset="0"/>
                <a:cs typeface="Arial" pitchFamily="34" charset="0"/>
              </a:rPr>
              <a:t> | </a:t>
            </a:r>
            <a:r>
              <a:rPr lang="en-US" sz="900" cap="all" baseline="0" dirty="0" smtClean="0">
                <a:solidFill>
                  <a:srgbClr val="00AEEF"/>
                </a:solidFill>
                <a:latin typeface="Arial" pitchFamily="34" charset="0"/>
                <a:cs typeface="Arial" pitchFamily="34" charset="0"/>
              </a:rPr>
              <a:t>Novi Sad Benchmarking Meeting  </a:t>
            </a:r>
            <a:r>
              <a:rPr lang="en-US" sz="900" cap="all" baseline="0" dirty="0" smtClean="0">
                <a:solidFill>
                  <a:schemeClr val="tx1"/>
                </a:solidFill>
                <a:latin typeface="Arial" pitchFamily="34" charset="0"/>
                <a:cs typeface="Arial" pitchFamily="34" charset="0"/>
              </a:rPr>
              <a:t>19 </a:t>
            </a:r>
            <a:r>
              <a:rPr lang="en-US" sz="900" cap="all" baseline="0" dirty="0" err="1" smtClean="0">
                <a:solidFill>
                  <a:schemeClr val="tx1"/>
                </a:solidFill>
                <a:latin typeface="Arial" pitchFamily="34" charset="0"/>
                <a:cs typeface="Arial" pitchFamily="34" charset="0"/>
              </a:rPr>
              <a:t>Arpil</a:t>
            </a:r>
            <a:r>
              <a:rPr lang="en-US" sz="900" cap="all" baseline="0" dirty="0" smtClean="0">
                <a:solidFill>
                  <a:schemeClr val="tx1"/>
                </a:solidFill>
                <a:latin typeface="Arial" pitchFamily="34" charset="0"/>
                <a:cs typeface="Arial" pitchFamily="34" charset="0"/>
              </a:rPr>
              <a:t> 2016</a:t>
            </a:r>
            <a:endParaRPr lang="en-US" sz="900" cap="all" baseline="0" dirty="0" smtClean="0">
              <a:solidFill>
                <a:srgbClr val="00AEEF"/>
              </a:solidFill>
              <a:latin typeface="Arial" pitchFamily="34" charset="0"/>
              <a:cs typeface="Arial" pitchFamily="34" charset="0"/>
            </a:endParaRPr>
          </a:p>
        </p:txBody>
      </p:sp>
      <p:sp>
        <p:nvSpPr>
          <p:cNvPr id="1036" name="Line 12"/>
          <p:cNvSpPr>
            <a:spLocks noChangeShapeType="1"/>
          </p:cNvSpPr>
          <p:nvPr/>
        </p:nvSpPr>
        <p:spPr bwMode="auto">
          <a:xfrm>
            <a:off x="432000" y="6480000"/>
            <a:ext cx="8280000" cy="0"/>
          </a:xfrm>
          <a:prstGeom prst="line">
            <a:avLst/>
          </a:prstGeom>
          <a:noFill/>
          <a:ln w="12700">
            <a:solidFill>
              <a:srgbClr val="00AE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51" r:id="rId3"/>
    <p:sldLayoutId id="2147483652" r:id="rId4"/>
    <p:sldLayoutId id="2147483653" r:id="rId5"/>
    <p:sldLayoutId id="2147483679" r:id="rId6"/>
    <p:sldLayoutId id="2147483676" r:id="rId7"/>
    <p:sldLayoutId id="2147483669" r:id="rId8"/>
    <p:sldLayoutId id="2147483675" r:id="rId9"/>
    <p:sldLayoutId id="2147483674" r:id="rId10"/>
    <p:sldLayoutId id="2147483678"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dt="0"/>
  <p:txStyles>
    <p:titleStyle>
      <a:lvl1pPr algn="l" rtl="0" eaLnBrk="1" fontAlgn="base" hangingPunct="1">
        <a:lnSpc>
          <a:spcPct val="70000"/>
        </a:lnSpc>
        <a:spcBef>
          <a:spcPct val="0"/>
        </a:spcBef>
        <a:spcAft>
          <a:spcPct val="0"/>
        </a:spcAft>
        <a:defRPr sz="2800" b="1" cap="all" baseline="0">
          <a:solidFill>
            <a:srgbClr val="004F90"/>
          </a:solidFill>
          <a:latin typeface="Arial" pitchFamily="34" charset="0"/>
          <a:ea typeface="+mj-ea"/>
          <a:cs typeface="Arial" pitchFamily="34" charset="0"/>
        </a:defRPr>
      </a:lvl1pPr>
      <a:lvl2pPr algn="l" rtl="0" eaLnBrk="1" fontAlgn="base" hangingPunct="1">
        <a:spcBef>
          <a:spcPct val="0"/>
        </a:spcBef>
        <a:spcAft>
          <a:spcPct val="0"/>
        </a:spcAft>
        <a:defRPr sz="3200">
          <a:solidFill>
            <a:srgbClr val="00589F"/>
          </a:solidFill>
          <a:latin typeface="Roboto Black" pitchFamily="2" charset="0"/>
        </a:defRPr>
      </a:lvl2pPr>
      <a:lvl3pPr algn="l" rtl="0" eaLnBrk="1" fontAlgn="base" hangingPunct="1">
        <a:spcBef>
          <a:spcPct val="0"/>
        </a:spcBef>
        <a:spcAft>
          <a:spcPct val="0"/>
        </a:spcAft>
        <a:defRPr sz="3200">
          <a:solidFill>
            <a:srgbClr val="00589F"/>
          </a:solidFill>
          <a:latin typeface="Roboto Black" pitchFamily="2" charset="0"/>
        </a:defRPr>
      </a:lvl3pPr>
      <a:lvl4pPr algn="l" rtl="0" eaLnBrk="1" fontAlgn="base" hangingPunct="1">
        <a:spcBef>
          <a:spcPct val="0"/>
        </a:spcBef>
        <a:spcAft>
          <a:spcPct val="0"/>
        </a:spcAft>
        <a:defRPr sz="3200">
          <a:solidFill>
            <a:srgbClr val="00589F"/>
          </a:solidFill>
          <a:latin typeface="Roboto Black" pitchFamily="2" charset="0"/>
        </a:defRPr>
      </a:lvl4pPr>
      <a:lvl5pPr algn="l" rtl="0" eaLnBrk="1" fontAlgn="base" hangingPunct="1">
        <a:spcBef>
          <a:spcPct val="0"/>
        </a:spcBef>
        <a:spcAft>
          <a:spcPct val="0"/>
        </a:spcAft>
        <a:defRPr sz="3200">
          <a:solidFill>
            <a:srgbClr val="00589F"/>
          </a:solidFill>
          <a:latin typeface="Roboto Black" pitchFamily="2" charset="0"/>
        </a:defRPr>
      </a:lvl5pPr>
      <a:lvl6pPr marL="457200" algn="l" rtl="0" eaLnBrk="1" fontAlgn="base" hangingPunct="1">
        <a:spcBef>
          <a:spcPct val="0"/>
        </a:spcBef>
        <a:spcAft>
          <a:spcPct val="0"/>
        </a:spcAft>
        <a:defRPr sz="3200">
          <a:solidFill>
            <a:srgbClr val="00589F"/>
          </a:solidFill>
          <a:latin typeface="Roboto Black" pitchFamily="2" charset="0"/>
        </a:defRPr>
      </a:lvl6pPr>
      <a:lvl7pPr marL="914400" algn="l" rtl="0" eaLnBrk="1" fontAlgn="base" hangingPunct="1">
        <a:spcBef>
          <a:spcPct val="0"/>
        </a:spcBef>
        <a:spcAft>
          <a:spcPct val="0"/>
        </a:spcAft>
        <a:defRPr sz="3200">
          <a:solidFill>
            <a:srgbClr val="00589F"/>
          </a:solidFill>
          <a:latin typeface="Roboto Black" pitchFamily="2" charset="0"/>
        </a:defRPr>
      </a:lvl7pPr>
      <a:lvl8pPr marL="1371600" algn="l" rtl="0" eaLnBrk="1" fontAlgn="base" hangingPunct="1">
        <a:spcBef>
          <a:spcPct val="0"/>
        </a:spcBef>
        <a:spcAft>
          <a:spcPct val="0"/>
        </a:spcAft>
        <a:defRPr sz="3200">
          <a:solidFill>
            <a:srgbClr val="00589F"/>
          </a:solidFill>
          <a:latin typeface="Roboto Black" pitchFamily="2" charset="0"/>
        </a:defRPr>
      </a:lvl8pPr>
      <a:lvl9pPr marL="1828800" algn="l" rtl="0" eaLnBrk="1" fontAlgn="base" hangingPunct="1">
        <a:spcBef>
          <a:spcPct val="0"/>
        </a:spcBef>
        <a:spcAft>
          <a:spcPct val="0"/>
        </a:spcAft>
        <a:defRPr sz="3200">
          <a:solidFill>
            <a:srgbClr val="00589F"/>
          </a:solidFill>
          <a:latin typeface="Roboto Black" pitchFamily="2" charset="0"/>
        </a:defRPr>
      </a:lvl9pPr>
    </p:titleStyle>
    <p:bodyStyle>
      <a:lvl1pPr marL="432000" indent="-432000" algn="l" rtl="0" eaLnBrk="1" fontAlgn="base" hangingPunct="1">
        <a:spcBef>
          <a:spcPct val="0"/>
        </a:spcBef>
        <a:spcAft>
          <a:spcPts val="1200"/>
        </a:spcAft>
        <a:buClr>
          <a:srgbClr val="00AEEF"/>
        </a:buClr>
        <a:buFont typeface="Wingdings 3" pitchFamily="18" charset="2"/>
        <a:buChar char=""/>
        <a:defRPr sz="3200">
          <a:solidFill>
            <a:schemeClr val="tx1"/>
          </a:solidFill>
          <a:latin typeface="Arial" pitchFamily="34" charset="0"/>
          <a:ea typeface="+mn-ea"/>
          <a:cs typeface="Arial" pitchFamily="34" charset="0"/>
        </a:defRPr>
      </a:lvl1pPr>
      <a:lvl2pPr marL="828000" indent="-396000" algn="l" rtl="0" eaLnBrk="1" fontAlgn="base" hangingPunct="1">
        <a:spcBef>
          <a:spcPct val="0"/>
        </a:spcBef>
        <a:spcAft>
          <a:spcPts val="1200"/>
        </a:spcAft>
        <a:buClr>
          <a:srgbClr val="00589F"/>
        </a:buClr>
        <a:buFont typeface="Wingdings 3" pitchFamily="18" charset="2"/>
        <a:buChar char=""/>
        <a:defRPr sz="2800">
          <a:solidFill>
            <a:schemeClr val="tx1"/>
          </a:solidFill>
          <a:latin typeface="Arial" pitchFamily="34" charset="0"/>
          <a:cs typeface="Arial" pitchFamily="34" charset="0"/>
        </a:defRPr>
      </a:lvl2pPr>
      <a:lvl3pPr marL="1143000" indent="-324000" algn="l" rtl="0" eaLnBrk="1" fontAlgn="base" hangingPunct="1">
        <a:spcBef>
          <a:spcPct val="0"/>
        </a:spcBef>
        <a:spcAft>
          <a:spcPts val="1200"/>
        </a:spcAft>
        <a:buClr>
          <a:srgbClr val="00AEEF"/>
        </a:buClr>
        <a:buFont typeface="Wingdings 3" pitchFamily="18" charset="2"/>
        <a:buChar char=""/>
        <a:defRPr sz="2300">
          <a:solidFill>
            <a:schemeClr val="tx1"/>
          </a:solidFill>
          <a:latin typeface="Arial" pitchFamily="34" charset="0"/>
          <a:cs typeface="Arial" pitchFamily="34" charset="0"/>
        </a:defRPr>
      </a:lvl3pPr>
      <a:lvl4pPr marL="1440000" indent="-252000" algn="l" rtl="0" eaLnBrk="1" fontAlgn="base" hangingPunct="1">
        <a:spcBef>
          <a:spcPct val="0"/>
        </a:spcBef>
        <a:spcAft>
          <a:spcPts val="1200"/>
        </a:spcAft>
        <a:buClr>
          <a:srgbClr val="00589F"/>
        </a:buClr>
        <a:buFont typeface="Wingdings 3" pitchFamily="18" charset="2"/>
        <a:buChar char=""/>
        <a:defRPr sz="1800">
          <a:solidFill>
            <a:schemeClr val="tx1"/>
          </a:solidFill>
          <a:latin typeface="Arial" pitchFamily="34" charset="0"/>
          <a:cs typeface="Arial" pitchFamily="34" charset="0"/>
        </a:defRPr>
      </a:lvl4pPr>
      <a:lvl5pPr marL="1620000" indent="-180000" algn="l" rtl="0" eaLnBrk="1" fontAlgn="base" hangingPunct="1">
        <a:spcBef>
          <a:spcPct val="0"/>
        </a:spcBef>
        <a:spcAft>
          <a:spcPts val="1200"/>
        </a:spcAft>
        <a:buClr>
          <a:srgbClr val="00AEEF"/>
        </a:buClr>
        <a:buFont typeface="Wingdings 3" pitchFamily="18" charset="2"/>
        <a:buChar char=""/>
        <a:defRPr sz="1400">
          <a:solidFill>
            <a:schemeClr val="tx1"/>
          </a:solidFill>
          <a:latin typeface="Arial" pitchFamily="34" charset="0"/>
          <a:cs typeface="Arial" pitchFamily="34" charset="0"/>
        </a:defRPr>
      </a:lvl5pPr>
      <a:lvl6pPr marL="2514600" indent="-228600" algn="l" rtl="0" eaLnBrk="1" fontAlgn="base" hangingPunct="1">
        <a:spcBef>
          <a:spcPct val="0"/>
        </a:spcBef>
        <a:spcAft>
          <a:spcPct val="40000"/>
        </a:spcAft>
        <a:buClr>
          <a:srgbClr val="00AEEF"/>
        </a:buClr>
        <a:buFont typeface="Wingdings 3" pitchFamily="18" charset="2"/>
        <a:buChar char=""/>
        <a:defRPr sz="1200">
          <a:solidFill>
            <a:schemeClr val="tx1"/>
          </a:solidFill>
          <a:latin typeface="+mn-lt"/>
        </a:defRPr>
      </a:lvl6pPr>
      <a:lvl7pPr marL="2971800" indent="-228600" algn="l" rtl="0" eaLnBrk="1" fontAlgn="base" hangingPunct="1">
        <a:spcBef>
          <a:spcPct val="0"/>
        </a:spcBef>
        <a:spcAft>
          <a:spcPct val="40000"/>
        </a:spcAft>
        <a:buClr>
          <a:srgbClr val="00AEEF"/>
        </a:buClr>
        <a:buFont typeface="Wingdings 3" pitchFamily="18" charset="2"/>
        <a:buChar char=""/>
        <a:defRPr sz="1200">
          <a:solidFill>
            <a:schemeClr val="tx1"/>
          </a:solidFill>
          <a:latin typeface="+mn-lt"/>
        </a:defRPr>
      </a:lvl7pPr>
      <a:lvl8pPr marL="3429000" indent="-228600" algn="l" rtl="0" eaLnBrk="1" fontAlgn="base" hangingPunct="1">
        <a:spcBef>
          <a:spcPct val="0"/>
        </a:spcBef>
        <a:spcAft>
          <a:spcPct val="40000"/>
        </a:spcAft>
        <a:buClr>
          <a:srgbClr val="00AEEF"/>
        </a:buClr>
        <a:buFont typeface="Wingdings 3" pitchFamily="18" charset="2"/>
        <a:buChar char=""/>
        <a:defRPr sz="1200">
          <a:solidFill>
            <a:schemeClr val="tx1"/>
          </a:solidFill>
          <a:latin typeface="+mn-lt"/>
        </a:defRPr>
      </a:lvl8pPr>
      <a:lvl9pPr marL="3886200" indent="-228600" algn="l" rtl="0" eaLnBrk="1" fontAlgn="base" hangingPunct="1">
        <a:spcBef>
          <a:spcPct val="0"/>
        </a:spcBef>
        <a:spcAft>
          <a:spcPct val="40000"/>
        </a:spcAft>
        <a:buClr>
          <a:srgbClr val="00AEEF"/>
        </a:buClr>
        <a:buFont typeface="Wingdings 3" pitchFamily="18"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hangingPunct="0"/>
            <a:fld id="{75FEB837-C657-4584-99DD-DAB2E1D1D399}" type="datetimeFigureOut">
              <a:rPr lang="en-AU" smtClean="0">
                <a:solidFill>
                  <a:prstClr val="black">
                    <a:tint val="75000"/>
                  </a:prstClr>
                </a:solidFill>
                <a:ea typeface="ＭＳ Ｐゴシック" pitchFamily="34" charset="-128"/>
              </a:rPr>
              <a:pPr eaLnBrk="0" hangingPunct="0"/>
              <a:t>19/04/2016</a:t>
            </a:fld>
            <a:endParaRPr lang="en-AU">
              <a:solidFill>
                <a:prstClr val="black">
                  <a:tint val="75000"/>
                </a:prstClr>
              </a:solidFill>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hangingPunct="0"/>
            <a:endParaRPr lang="en-AU">
              <a:solidFill>
                <a:prstClr val="black">
                  <a:tint val="75000"/>
                </a:prstClr>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hangingPunct="0"/>
            <a:fld id="{B8DA4670-4AF7-4511-A298-628AA06EC2A2}" type="slidenum">
              <a:rPr lang="en-AU" smtClean="0">
                <a:solidFill>
                  <a:prstClr val="black">
                    <a:tint val="75000"/>
                  </a:prstClr>
                </a:solidFill>
                <a:ea typeface="ＭＳ Ｐゴシック" pitchFamily="34" charset="-128"/>
              </a:rPr>
              <a:pPr eaLnBrk="0" hangingPunct="0"/>
              <a:t>‹#›</a:t>
            </a:fld>
            <a:endParaRPr lang="en-AU">
              <a:solidFill>
                <a:prstClr val="black">
                  <a:tint val="75000"/>
                </a:prstClr>
              </a:solidFill>
              <a:ea typeface="ＭＳ Ｐゴシック" pitchFamily="34" charset="-128"/>
            </a:endParaRPr>
          </a:p>
        </p:txBody>
      </p:sp>
      <p:pic>
        <p:nvPicPr>
          <p:cNvPr id="7" name="Picture 6" descr="IRF---logo--2-copy"/>
          <p:cNvPicPr>
            <a:picLocks noChangeAspect="1" noChangeArrowheads="1"/>
          </p:cNvPicPr>
          <p:nvPr userDrawn="1"/>
        </p:nvPicPr>
        <p:blipFill>
          <a:blip r:embed="rId14" cstate="print"/>
          <a:srcRect/>
          <a:stretch>
            <a:fillRect/>
          </a:stretch>
        </p:blipFill>
        <p:spPr bwMode="auto">
          <a:xfrm>
            <a:off x="250825" y="6165850"/>
            <a:ext cx="2433638" cy="454025"/>
          </a:xfrm>
          <a:prstGeom prst="rect">
            <a:avLst/>
          </a:prstGeom>
          <a:noFill/>
          <a:ln w="9525">
            <a:noFill/>
            <a:miter lim="800000"/>
            <a:headEnd/>
            <a:tailEnd/>
          </a:ln>
        </p:spPr>
      </p:pic>
      <p:sp>
        <p:nvSpPr>
          <p:cNvPr id="8" name="TextBox 7"/>
          <p:cNvSpPr txBox="1">
            <a:spLocks noChangeArrowheads="1"/>
          </p:cNvSpPr>
          <p:nvPr userDrawn="1"/>
        </p:nvSpPr>
        <p:spPr bwMode="auto">
          <a:xfrm>
            <a:off x="6011863" y="6286500"/>
            <a:ext cx="3132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sz="1600" b="1" smtClean="0">
                <a:solidFill>
                  <a:srgbClr val="569BBD"/>
                </a:solidFill>
              </a:rPr>
              <a:t>www.</a:t>
            </a:r>
            <a:r>
              <a:rPr lang="en-US" sz="1600" b="1" smtClean="0">
                <a:solidFill>
                  <a:srgbClr val="2C4266"/>
                </a:solidFill>
              </a:rPr>
              <a:t>river</a:t>
            </a:r>
            <a:r>
              <a:rPr lang="en-US" sz="1600" b="1" smtClean="0">
                <a:solidFill>
                  <a:srgbClr val="569BBD"/>
                </a:solidFill>
              </a:rPr>
              <a:t>foundation.org.au</a:t>
            </a:r>
            <a:endParaRPr lang="en-AU" sz="1600" b="1" smtClean="0">
              <a:solidFill>
                <a:srgbClr val="569BBD"/>
              </a:solidFill>
            </a:endParaRPr>
          </a:p>
        </p:txBody>
      </p:sp>
    </p:spTree>
    <p:extLst>
      <p:ext uri="{BB962C8B-B14F-4D97-AF65-F5344CB8AC3E}">
        <p14:creationId xmlns:p14="http://schemas.microsoft.com/office/powerpoint/2010/main" val="1292402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image" Target="../media/image14.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anube-water-program.org/"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2888940"/>
            <a:ext cx="8064000" cy="1620180"/>
          </a:xfrm>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Novi Sad, April 19, 2016</a:t>
            </a:r>
            <a:endParaRPr lang="en-US" dirty="0"/>
          </a:p>
        </p:txBody>
      </p:sp>
      <p:sp>
        <p:nvSpPr>
          <p:cNvPr id="4" name="Text Placeholder 3"/>
          <p:cNvSpPr>
            <a:spLocks noGrp="1"/>
          </p:cNvSpPr>
          <p:nvPr>
            <p:ph type="body" sz="quarter" idx="10"/>
          </p:nvPr>
        </p:nvSpPr>
        <p:spPr>
          <a:xfrm>
            <a:off x="755576" y="2060848"/>
            <a:ext cx="8066088" cy="2052228"/>
          </a:xfrm>
        </p:spPr>
        <p:txBody>
          <a:bodyPr/>
          <a:lstStyle/>
          <a:p>
            <a:r>
              <a:rPr lang="en-US" dirty="0" smtClean="0"/>
              <a:t>D-LEAP Danube Learning Partnership</a:t>
            </a:r>
          </a:p>
          <a:p>
            <a:r>
              <a:rPr lang="en-US" dirty="0" smtClean="0"/>
              <a:t> </a:t>
            </a:r>
          </a:p>
          <a:p>
            <a:r>
              <a:rPr lang="en-US" sz="3200" dirty="0" smtClean="0"/>
              <a:t>Presentation To Benchmarking Workshop 2016</a:t>
            </a:r>
          </a:p>
          <a:p>
            <a:endParaRPr lang="en-US" dirty="0"/>
          </a:p>
        </p:txBody>
      </p:sp>
    </p:spTree>
    <p:extLst>
      <p:ext uri="{BB962C8B-B14F-4D97-AF65-F5344CB8AC3E}">
        <p14:creationId xmlns:p14="http://schemas.microsoft.com/office/powerpoint/2010/main" val="3168963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Actors and Roles</a:t>
            </a:r>
            <a:endParaRPr lang="en-US" dirty="0"/>
          </a:p>
        </p:txBody>
      </p:sp>
      <p:pic>
        <p:nvPicPr>
          <p:cNvPr id="4" name="Content Placeholder 3"/>
          <p:cNvPicPr>
            <a:picLocks noGrp="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72816"/>
            <a:ext cx="8784976" cy="4320480"/>
          </a:xfrm>
          <a:prstGeom prst="rect">
            <a:avLst/>
          </a:prstGeom>
          <a:noFill/>
          <a:ln>
            <a:noFill/>
          </a:ln>
        </p:spPr>
      </p:pic>
    </p:spTree>
    <p:extLst>
      <p:ext uri="{BB962C8B-B14F-4D97-AF65-F5344CB8AC3E}">
        <p14:creationId xmlns:p14="http://schemas.microsoft.com/office/powerpoint/2010/main" val="307878773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HUBS</a:t>
            </a:r>
            <a:endParaRPr lang="en-US" dirty="0"/>
          </a:p>
        </p:txBody>
      </p:sp>
      <p:sp>
        <p:nvSpPr>
          <p:cNvPr id="3" name="Content Placeholder 2"/>
          <p:cNvSpPr>
            <a:spLocks noGrp="1"/>
          </p:cNvSpPr>
          <p:nvPr>
            <p:ph sz="quarter" idx="10"/>
          </p:nvPr>
        </p:nvSpPr>
        <p:spPr>
          <a:xfrm>
            <a:off x="432000" y="1556792"/>
            <a:ext cx="8281230" cy="4752528"/>
          </a:xfrm>
        </p:spPr>
        <p:txBody>
          <a:bodyPr/>
          <a:lstStyle/>
          <a:p>
            <a:pPr lvl="1"/>
            <a:r>
              <a:rPr lang="en-US" sz="2400" dirty="0" smtClean="0"/>
              <a:t>Prepare a roll-out plan and budget for program(s) </a:t>
            </a:r>
          </a:p>
          <a:p>
            <a:pPr lvl="1"/>
            <a:r>
              <a:rPr lang="en-US" sz="2400" dirty="0" smtClean="0"/>
              <a:t>Responsibility to organize, manage and deliver capacity building program for a specific topic.</a:t>
            </a:r>
          </a:p>
          <a:p>
            <a:pPr lvl="1"/>
            <a:r>
              <a:rPr lang="en-US" sz="2400" dirty="0" smtClean="0"/>
              <a:t>Identify and contract local experts for training and responsibility to translate and reproduce materials.</a:t>
            </a:r>
          </a:p>
          <a:p>
            <a:pPr lvl="1"/>
            <a:r>
              <a:rPr lang="en-US" sz="2400" dirty="0" smtClean="0"/>
              <a:t>Create on-site conditions for hands on project (equipment availability </a:t>
            </a:r>
            <a:r>
              <a:rPr lang="en-US" sz="2400" dirty="0" err="1" smtClean="0"/>
              <a:t>i</a:t>
            </a:r>
            <a:r>
              <a:rPr lang="en-US" sz="2400" dirty="0" smtClean="0"/>
              <a:t>,.e. telemetry).</a:t>
            </a:r>
          </a:p>
          <a:p>
            <a:pPr lvl="1"/>
            <a:r>
              <a:rPr lang="en-US" sz="2400" dirty="0" smtClean="0"/>
              <a:t>Define price of D-LEAP program to ensure cost recovery and bill and collect fees and distribute allocated portions to other partners.</a:t>
            </a:r>
          </a:p>
          <a:p>
            <a:pPr lvl="1"/>
            <a:r>
              <a:rPr lang="en-US" sz="2400" dirty="0" smtClean="0"/>
              <a:t> Evaluate the program and report back.</a:t>
            </a:r>
          </a:p>
        </p:txBody>
      </p:sp>
    </p:spTree>
    <p:extLst>
      <p:ext uri="{BB962C8B-B14F-4D97-AF65-F5344CB8AC3E}">
        <p14:creationId xmlns:p14="http://schemas.microsoft.com/office/powerpoint/2010/main" val="402856180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Implementation Cycle</a:t>
            </a:r>
            <a:endParaRPr lang="en-US" dirty="0"/>
          </a:p>
        </p:txBody>
      </p:sp>
      <p:sp>
        <p:nvSpPr>
          <p:cNvPr id="3" name="Content Placeholder 2"/>
          <p:cNvSpPr>
            <a:spLocks noGrp="1"/>
          </p:cNvSpPr>
          <p:nvPr>
            <p:ph sz="quarter" idx="10"/>
          </p:nvPr>
        </p:nvSpPr>
        <p:spPr>
          <a:xfrm>
            <a:off x="432000" y="1556792"/>
            <a:ext cx="8281230" cy="4752528"/>
          </a:xfrm>
        </p:spPr>
        <p:txBody>
          <a:bodyPr/>
          <a:lstStyle/>
          <a:p>
            <a:pPr marL="432000" lvl="1" indent="0">
              <a:buNone/>
            </a:pPr>
            <a:r>
              <a:rPr lang="en-US" sz="2400" dirty="0" smtClean="0"/>
              <a:t>.</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6462" y="1628800"/>
            <a:ext cx="4791075" cy="4680520"/>
          </a:xfrm>
          <a:prstGeom prst="rect">
            <a:avLst/>
          </a:prstGeom>
          <a:noFill/>
          <a:ln>
            <a:noFill/>
          </a:ln>
        </p:spPr>
      </p:pic>
    </p:spTree>
    <p:extLst>
      <p:ext uri="{BB962C8B-B14F-4D97-AF65-F5344CB8AC3E}">
        <p14:creationId xmlns:p14="http://schemas.microsoft.com/office/powerpoint/2010/main" val="349868195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dirty="0" smtClean="0"/>
              <a:t>The general financing model</a:t>
            </a:r>
            <a:endParaRPr lang="en-US" dirty="0"/>
          </a:p>
        </p:txBody>
      </p:sp>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588" y="1772816"/>
            <a:ext cx="7416824" cy="4464496"/>
          </a:xfrm>
          <a:prstGeom prst="rect">
            <a:avLst/>
          </a:prstGeom>
          <a:noFill/>
          <a:ln>
            <a:noFill/>
          </a:ln>
        </p:spPr>
      </p:pic>
    </p:spTree>
    <p:extLst>
      <p:ext uri="{BB962C8B-B14F-4D97-AF65-F5344CB8AC3E}">
        <p14:creationId xmlns:p14="http://schemas.microsoft.com/office/powerpoint/2010/main" val="2419502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Arrangements</a:t>
            </a:r>
            <a:endParaRPr lang="en-US" dirty="0"/>
          </a:p>
        </p:txBody>
      </p:sp>
      <p:sp>
        <p:nvSpPr>
          <p:cNvPr id="3" name="Content Placeholder 2"/>
          <p:cNvSpPr>
            <a:spLocks noGrp="1"/>
          </p:cNvSpPr>
          <p:nvPr>
            <p:ph sz="quarter" idx="10"/>
          </p:nvPr>
        </p:nvSpPr>
        <p:spPr>
          <a:xfrm>
            <a:off x="432000" y="2060848"/>
            <a:ext cx="8281230" cy="4248472"/>
          </a:xfrm>
        </p:spPr>
        <p:txBody>
          <a:bodyPr/>
          <a:lstStyle/>
          <a:p>
            <a:pPr lvl="1"/>
            <a:r>
              <a:rPr lang="en-US" dirty="0" smtClean="0"/>
              <a:t>No of HUBS by 2018 – Low 23 High 39</a:t>
            </a:r>
          </a:p>
          <a:p>
            <a:pPr lvl="1"/>
            <a:r>
              <a:rPr lang="en-US" dirty="0" smtClean="0"/>
              <a:t>No of Participating Utilities – Low 279 High 438</a:t>
            </a:r>
          </a:p>
          <a:p>
            <a:pPr lvl="1"/>
            <a:r>
              <a:rPr lang="en-US" dirty="0" smtClean="0"/>
              <a:t>Expected Level of Fees – 2,200 low to 2,500 high</a:t>
            </a:r>
          </a:p>
          <a:p>
            <a:pPr lvl="1"/>
            <a:r>
              <a:rPr lang="en-US" dirty="0" smtClean="0"/>
              <a:t>Distribution of Revenue 70, 20,10</a:t>
            </a:r>
          </a:p>
          <a:p>
            <a:pPr lvl="1"/>
            <a:r>
              <a:rPr lang="en-US" dirty="0" smtClean="0"/>
              <a:t>Income from Fees – Low 907K High 1,494 </a:t>
            </a:r>
          </a:p>
          <a:p>
            <a:pPr lvl="1"/>
            <a:r>
              <a:rPr lang="en-US" dirty="0" smtClean="0"/>
              <a:t>Start-up Funding from DWP 1,500,000 Euro</a:t>
            </a:r>
          </a:p>
        </p:txBody>
      </p:sp>
    </p:spTree>
    <p:extLst>
      <p:ext uri="{BB962C8B-B14F-4D97-AF65-F5344CB8AC3E}">
        <p14:creationId xmlns:p14="http://schemas.microsoft.com/office/powerpoint/2010/main" val="32430330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Evolution of Impact</a:t>
            </a:r>
            <a:endParaRPr lang="de-AT"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844824"/>
            <a:ext cx="3955393" cy="1923883"/>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844824"/>
            <a:ext cx="3785876" cy="1923883"/>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984033"/>
            <a:ext cx="3947922" cy="2469303"/>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984033"/>
            <a:ext cx="3947922" cy="2469303"/>
          </a:xfrm>
          <a:prstGeom prst="rect">
            <a:avLst/>
          </a:prstGeom>
          <a:noFill/>
          <a:ln>
            <a:noFill/>
          </a:ln>
        </p:spPr>
      </p:pic>
      <p:sp>
        <p:nvSpPr>
          <p:cNvPr id="7" name="TextBox 6"/>
          <p:cNvSpPr txBox="1"/>
          <p:nvPr/>
        </p:nvSpPr>
        <p:spPr>
          <a:xfrm>
            <a:off x="2483768" y="1403484"/>
            <a:ext cx="1261884" cy="369332"/>
          </a:xfrm>
          <a:prstGeom prst="rect">
            <a:avLst/>
          </a:prstGeom>
          <a:noFill/>
        </p:spPr>
        <p:txBody>
          <a:bodyPr wrap="none" rtlCol="0">
            <a:spAutoFit/>
          </a:bodyPr>
          <a:lstStyle/>
          <a:p>
            <a:r>
              <a:rPr lang="de-AT" dirty="0" smtClean="0"/>
              <a:t>Base case</a:t>
            </a:r>
            <a:endParaRPr lang="de-AT" dirty="0"/>
          </a:p>
        </p:txBody>
      </p:sp>
      <p:sp>
        <p:nvSpPr>
          <p:cNvPr id="8" name="TextBox 7"/>
          <p:cNvSpPr txBox="1"/>
          <p:nvPr/>
        </p:nvSpPr>
        <p:spPr>
          <a:xfrm>
            <a:off x="6258712" y="1403484"/>
            <a:ext cx="1210588" cy="369332"/>
          </a:xfrm>
          <a:prstGeom prst="rect">
            <a:avLst/>
          </a:prstGeom>
          <a:noFill/>
        </p:spPr>
        <p:txBody>
          <a:bodyPr wrap="none" rtlCol="0">
            <a:spAutoFit/>
          </a:bodyPr>
          <a:lstStyle/>
          <a:p>
            <a:r>
              <a:rPr lang="de-AT" dirty="0" smtClean="0"/>
              <a:t>High case</a:t>
            </a:r>
            <a:endParaRPr lang="de-AT" dirty="0"/>
          </a:p>
        </p:txBody>
      </p:sp>
      <p:sp>
        <p:nvSpPr>
          <p:cNvPr id="9" name="TextBox 8"/>
          <p:cNvSpPr txBox="1"/>
          <p:nvPr/>
        </p:nvSpPr>
        <p:spPr>
          <a:xfrm rot="16200000">
            <a:off x="-295122" y="2447858"/>
            <a:ext cx="1454244" cy="369332"/>
          </a:xfrm>
          <a:prstGeom prst="rect">
            <a:avLst/>
          </a:prstGeom>
          <a:noFill/>
        </p:spPr>
        <p:txBody>
          <a:bodyPr wrap="none" rtlCol="0">
            <a:spAutoFit/>
          </a:bodyPr>
          <a:lstStyle/>
          <a:p>
            <a:r>
              <a:rPr lang="de-AT" dirty="0" smtClean="0"/>
              <a:t>Participation</a:t>
            </a:r>
            <a:endParaRPr lang="de-AT" dirty="0"/>
          </a:p>
        </p:txBody>
      </p:sp>
      <p:sp>
        <p:nvSpPr>
          <p:cNvPr id="10" name="TextBox 9"/>
          <p:cNvSpPr txBox="1"/>
          <p:nvPr/>
        </p:nvSpPr>
        <p:spPr>
          <a:xfrm rot="16200000">
            <a:off x="-117702" y="4658132"/>
            <a:ext cx="1099404" cy="369332"/>
          </a:xfrm>
          <a:prstGeom prst="rect">
            <a:avLst/>
          </a:prstGeom>
          <a:noFill/>
        </p:spPr>
        <p:txBody>
          <a:bodyPr wrap="none" rtlCol="0">
            <a:spAutoFit/>
          </a:bodyPr>
          <a:lstStyle/>
          <a:p>
            <a:r>
              <a:rPr lang="de-AT" dirty="0" smtClean="0"/>
              <a:t>Turnover</a:t>
            </a:r>
            <a:endParaRPr lang="de-AT" dirty="0"/>
          </a:p>
        </p:txBody>
      </p:sp>
    </p:spTree>
    <p:extLst>
      <p:ext uri="{BB962C8B-B14F-4D97-AF65-F5344CB8AC3E}">
        <p14:creationId xmlns:p14="http://schemas.microsoft.com/office/powerpoint/2010/main" val="1549011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3997841274"/>
              </p:ext>
            </p:extLst>
          </p:nvPr>
        </p:nvGraphicFramePr>
        <p:xfrm>
          <a:off x="1259633" y="3285014"/>
          <a:ext cx="6437384" cy="2395887"/>
        </p:xfrm>
        <a:graphic>
          <a:graphicData uri="http://schemas.openxmlformats.org/drawingml/2006/table">
            <a:tbl>
              <a:tblPr firstRow="1" firstCol="1" bandRow="1">
                <a:tableStyleId>{5C22544A-7EE6-4342-B048-85BDC9FD1C3A}</a:tableStyleId>
              </a:tblPr>
              <a:tblGrid>
                <a:gridCol w="1354829"/>
                <a:gridCol w="1016511"/>
                <a:gridCol w="1016511"/>
                <a:gridCol w="1016511"/>
                <a:gridCol w="1016511"/>
                <a:gridCol w="1016511"/>
              </a:tblGrid>
              <a:tr h="555005">
                <a:tc>
                  <a:txBody>
                    <a:bodyPr/>
                    <a:lstStyle/>
                    <a:p>
                      <a:pPr marL="0" marR="0" algn="ctr">
                        <a:spcBef>
                          <a:spcPts val="0"/>
                        </a:spcBef>
                        <a:spcAft>
                          <a:spcPts val="0"/>
                        </a:spcAft>
                      </a:pPr>
                      <a:r>
                        <a:rPr lang="en-US" sz="1400">
                          <a:effectLst/>
                        </a:rPr>
                        <a:t> </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DWP</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Base Case</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High Case</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Training Market</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High Case share</a:t>
                      </a:r>
                      <a:endParaRPr lang="en-GB" sz="14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r h="335443">
                <a:tc>
                  <a:txBody>
                    <a:bodyPr/>
                    <a:lstStyle/>
                    <a:p>
                      <a:pPr marL="0" marR="0">
                        <a:spcBef>
                          <a:spcPts val="0"/>
                        </a:spcBef>
                        <a:spcAft>
                          <a:spcPts val="0"/>
                        </a:spcAft>
                      </a:pPr>
                      <a:r>
                        <a:rPr lang="en-US" sz="1400">
                          <a:effectLst/>
                        </a:rPr>
                        <a:t>Programs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r h="335443">
                <a:tc>
                  <a:txBody>
                    <a:bodyPr/>
                    <a:lstStyle/>
                    <a:p>
                      <a:pPr marL="0" marR="0">
                        <a:spcBef>
                          <a:spcPts val="0"/>
                        </a:spcBef>
                        <a:spcAft>
                          <a:spcPts val="0"/>
                        </a:spcAft>
                      </a:pPr>
                      <a:r>
                        <a:rPr lang="en-US" sz="1400">
                          <a:effectLst/>
                        </a:rPr>
                        <a:t>Hubs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24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41</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NA</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r h="335443">
                <a:tc>
                  <a:txBody>
                    <a:bodyPr/>
                    <a:lstStyle/>
                    <a:p>
                      <a:pPr marL="0" marR="0">
                        <a:spcBef>
                          <a:spcPts val="0"/>
                        </a:spcBef>
                        <a:spcAft>
                          <a:spcPts val="0"/>
                        </a:spcAft>
                      </a:pPr>
                      <a:r>
                        <a:rPr lang="en-US" sz="1400">
                          <a:effectLst/>
                        </a:rPr>
                        <a:t>Utilities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108</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343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553</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1246</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44%</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r h="335443">
                <a:tc>
                  <a:txBody>
                    <a:bodyPr/>
                    <a:lstStyle/>
                    <a:p>
                      <a:pPr marL="0" marR="0">
                        <a:spcBef>
                          <a:spcPts val="0"/>
                        </a:spcBef>
                        <a:spcAft>
                          <a:spcPts val="0"/>
                        </a:spcAft>
                      </a:pPr>
                      <a:r>
                        <a:rPr lang="en-US" sz="1400">
                          <a:effectLst/>
                        </a:rPr>
                        <a:t>Staff</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Ca. 350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1209</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2007</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4000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50%</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r h="335443">
                <a:tc>
                  <a:txBody>
                    <a:bodyPr/>
                    <a:lstStyle/>
                    <a:p>
                      <a:pPr marL="0" marR="0">
                        <a:spcBef>
                          <a:spcPts val="0"/>
                        </a:spcBef>
                        <a:spcAft>
                          <a:spcPts val="0"/>
                        </a:spcAft>
                      </a:pPr>
                      <a:r>
                        <a:rPr lang="en-US" sz="1400">
                          <a:effectLst/>
                        </a:rPr>
                        <a:t>Fees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0.05M Euros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0.9M Euros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1.5M Euros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a:effectLst/>
                        </a:rPr>
                        <a:t>12M Euros</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0" marR="0" algn="ctr">
                        <a:spcBef>
                          <a:spcPts val="0"/>
                        </a:spcBef>
                        <a:spcAft>
                          <a:spcPts val="0"/>
                        </a:spcAft>
                      </a:pPr>
                      <a:r>
                        <a:rPr lang="en-US" sz="1400" dirty="0">
                          <a:effectLst/>
                        </a:rPr>
                        <a:t>12%</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36195" marB="36195"/>
                </a:tc>
              </a:tr>
            </a:tbl>
          </a:graphicData>
        </a:graphic>
      </p:graphicFrame>
      <p:sp>
        <p:nvSpPr>
          <p:cNvPr id="5" name="Rectangle 1"/>
          <p:cNvSpPr>
            <a:spLocks noChangeArrowheads="1"/>
          </p:cNvSpPr>
          <p:nvPr/>
        </p:nvSpPr>
        <p:spPr bwMode="auto">
          <a:xfrm>
            <a:off x="1475656" y="2215317"/>
            <a:ext cx="62213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bmk="_Toc44567550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1600" b="1" i="0" u="none" strike="noStrike" cap="none" normalizeH="0" baseline="0" dirty="0" smtClean="0" bmk="_Toc44567550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COMPARISON OF THE SCENARIOS WITH THE DWP EXPERIENCE AND OVERALL MARKET</a:t>
            </a:r>
            <a:endParaRPr kumimoji="0" lang="en-US" altLang="en-US" sz="16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4255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Assumptions</a:t>
            </a:r>
            <a:endParaRPr lang="en-US" dirty="0"/>
          </a:p>
        </p:txBody>
      </p:sp>
      <p:sp>
        <p:nvSpPr>
          <p:cNvPr id="3" name="Content Placeholder 2"/>
          <p:cNvSpPr>
            <a:spLocks noGrp="1"/>
          </p:cNvSpPr>
          <p:nvPr>
            <p:ph sz="quarter" idx="10"/>
          </p:nvPr>
        </p:nvSpPr>
        <p:spPr/>
        <p:txBody>
          <a:bodyPr/>
          <a:lstStyle/>
          <a:p>
            <a:pPr lvl="1"/>
            <a:r>
              <a:rPr lang="en-US" sz="2000" dirty="0" smtClean="0"/>
              <a:t>Fees for all programs will be set to cover the eventual </a:t>
            </a:r>
            <a:r>
              <a:rPr lang="en-US" sz="2000" dirty="0" err="1" smtClean="0"/>
              <a:t>longterm</a:t>
            </a:r>
            <a:r>
              <a:rPr lang="en-US" sz="2000" dirty="0" smtClean="0"/>
              <a:t> operating costs including a 20% management margin.</a:t>
            </a:r>
          </a:p>
          <a:p>
            <a:pPr lvl="1"/>
            <a:r>
              <a:rPr lang="en-US" sz="2000" dirty="0" smtClean="0"/>
              <a:t>Partner Associations and the Secretariat will receive a % of the revenues from the Hub calculated to cover their costs.</a:t>
            </a:r>
          </a:p>
          <a:p>
            <a:pPr lvl="1"/>
            <a:r>
              <a:rPr lang="en-US" sz="2000" dirty="0" smtClean="0"/>
              <a:t>Technical Partners will be contracted on a competitive basis or seconded from utilities allowing them to cover their costs.</a:t>
            </a:r>
          </a:p>
          <a:p>
            <a:pPr lvl="1"/>
            <a:r>
              <a:rPr lang="en-US" sz="2000" dirty="0" smtClean="0"/>
              <a:t>Start up subsidies for the programs will be available to cover program development and lower participation rates initially from the DWP for both the Secretariat and Hubs.</a:t>
            </a:r>
          </a:p>
          <a:p>
            <a:pPr lvl="1"/>
            <a:r>
              <a:rPr lang="en-US" sz="2000" dirty="0" smtClean="0"/>
              <a:t>The need to grow the number of Hubs and participating utilities exists to ensure sustainability of operations </a:t>
            </a:r>
          </a:p>
        </p:txBody>
      </p:sp>
    </p:spTree>
    <p:extLst>
      <p:ext uri="{BB962C8B-B14F-4D97-AF65-F5344CB8AC3E}">
        <p14:creationId xmlns:p14="http://schemas.microsoft.com/office/powerpoint/2010/main" val="36041028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 Governance</a:t>
            </a:r>
            <a:endParaRPr lang="en-US" dirty="0"/>
          </a:p>
        </p:txBody>
      </p:sp>
      <p:sp>
        <p:nvSpPr>
          <p:cNvPr id="3" name="Content Placeholder 2"/>
          <p:cNvSpPr>
            <a:spLocks noGrp="1"/>
          </p:cNvSpPr>
          <p:nvPr>
            <p:ph sz="quarter" idx="10"/>
          </p:nvPr>
        </p:nvSpPr>
        <p:spPr/>
        <p:txBody>
          <a:bodyPr/>
          <a:lstStyle/>
          <a:p>
            <a:pPr lvl="1"/>
            <a:r>
              <a:rPr lang="en-US" sz="2000" dirty="0" smtClean="0"/>
              <a:t>Decision by IAWD on Preferred Governance Arrangement</a:t>
            </a:r>
          </a:p>
          <a:p>
            <a:pPr lvl="1"/>
            <a:r>
              <a:rPr lang="en-US" sz="2000" dirty="0" smtClean="0"/>
              <a:t>National Associations and IAWD Validate Proposed Business Plan</a:t>
            </a:r>
          </a:p>
          <a:p>
            <a:pPr lvl="1"/>
            <a:r>
              <a:rPr lang="en-US" sz="2000" dirty="0" smtClean="0"/>
              <a:t>Draft Partnership Agreement (IAWD and National Associations)</a:t>
            </a:r>
          </a:p>
          <a:p>
            <a:pPr lvl="1"/>
            <a:r>
              <a:rPr lang="en-US" sz="2000" dirty="0" smtClean="0"/>
              <a:t>First Offers Announced and Hubs Identified</a:t>
            </a:r>
          </a:p>
          <a:p>
            <a:pPr lvl="1"/>
            <a:r>
              <a:rPr lang="en-US" sz="2000" dirty="0" smtClean="0"/>
              <a:t>Legal and decision making governance: Partners, Board, Secretariat and an Advisory Council</a:t>
            </a:r>
          </a:p>
          <a:p>
            <a:pPr lvl="1"/>
            <a:r>
              <a:rPr lang="en-US" sz="2000" dirty="0" smtClean="0"/>
              <a:t>Financial governance: at regional level – IAWD, at national level – Hubs are taking the primary financial responsibility</a:t>
            </a:r>
          </a:p>
          <a:p>
            <a:pPr lvl="1"/>
            <a:endParaRPr lang="en-US" sz="2000" dirty="0" smtClean="0"/>
          </a:p>
        </p:txBody>
      </p:sp>
    </p:spTree>
    <p:extLst>
      <p:ext uri="{BB962C8B-B14F-4D97-AF65-F5344CB8AC3E}">
        <p14:creationId xmlns:p14="http://schemas.microsoft.com/office/powerpoint/2010/main" val="392552490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STEPS for HUBS</a:t>
            </a:r>
            <a:endParaRPr lang="en-US" dirty="0"/>
          </a:p>
        </p:txBody>
      </p:sp>
      <p:sp>
        <p:nvSpPr>
          <p:cNvPr id="3" name="Content Placeholder 2"/>
          <p:cNvSpPr>
            <a:spLocks noGrp="1"/>
          </p:cNvSpPr>
          <p:nvPr>
            <p:ph sz="quarter" idx="10"/>
          </p:nvPr>
        </p:nvSpPr>
        <p:spPr/>
        <p:txBody>
          <a:bodyPr/>
          <a:lstStyle/>
          <a:p>
            <a:pPr lvl="1"/>
            <a:r>
              <a:rPr lang="en-US" sz="2400" dirty="0" smtClean="0"/>
              <a:t>Secretariat develops promotional materials and IT Platform to support D-LEAP</a:t>
            </a:r>
          </a:p>
          <a:p>
            <a:pPr lvl="1"/>
            <a:r>
              <a:rPr lang="en-US" sz="2400" dirty="0" smtClean="0"/>
              <a:t>Hubs selected and trained</a:t>
            </a:r>
          </a:p>
          <a:p>
            <a:pPr lvl="1"/>
            <a:r>
              <a:rPr lang="en-US" sz="2400" dirty="0" smtClean="0"/>
              <a:t>Hubs define their pricing and launch subsidies</a:t>
            </a:r>
          </a:p>
          <a:p>
            <a:pPr lvl="1"/>
            <a:r>
              <a:rPr lang="en-US" sz="2400" dirty="0" smtClean="0"/>
              <a:t>In transition period (2017-2018), National Associations and Secretariat evaluate the training outcome </a:t>
            </a:r>
          </a:p>
          <a:p>
            <a:pPr lvl="1"/>
            <a:r>
              <a:rPr lang="en-US" sz="2400" dirty="0" smtClean="0"/>
              <a:t>Adjustment of methodologies and training materials before launching the second round of training</a:t>
            </a:r>
          </a:p>
          <a:p>
            <a:pPr lvl="1"/>
            <a:r>
              <a:rPr lang="en-US" sz="2400" dirty="0" smtClean="0"/>
              <a:t>Business Plan to be revised to incorporate lessons learned from the previous years of implementation</a:t>
            </a:r>
          </a:p>
          <a:p>
            <a:pPr lvl="1"/>
            <a:endParaRPr lang="en-US" sz="2000" dirty="0" smtClean="0"/>
          </a:p>
          <a:p>
            <a:pPr lvl="1"/>
            <a:endParaRPr lang="en-US" sz="2000" dirty="0" smtClean="0"/>
          </a:p>
        </p:txBody>
      </p:sp>
    </p:spTree>
    <p:extLst>
      <p:ext uri="{BB962C8B-B14F-4D97-AF65-F5344CB8AC3E}">
        <p14:creationId xmlns:p14="http://schemas.microsoft.com/office/powerpoint/2010/main" val="65324483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vision</a:t>
            </a:r>
            <a:endParaRPr lang="en-US" dirty="0"/>
          </a:p>
        </p:txBody>
      </p:sp>
      <p:sp>
        <p:nvSpPr>
          <p:cNvPr id="3" name="Content Placeholder 2"/>
          <p:cNvSpPr>
            <a:spLocks noGrp="1"/>
          </p:cNvSpPr>
          <p:nvPr>
            <p:ph sz="quarter" idx="10"/>
          </p:nvPr>
        </p:nvSpPr>
        <p:spPr>
          <a:xfrm>
            <a:off x="683568" y="1844824"/>
            <a:ext cx="8028432" cy="4464496"/>
          </a:xfrm>
        </p:spPr>
        <p:txBody>
          <a:bodyPr/>
          <a:lstStyle/>
          <a:p>
            <a:r>
              <a:rPr lang="en-US" sz="2400" b="1" dirty="0"/>
              <a:t>D-</a:t>
            </a:r>
            <a:r>
              <a:rPr lang="en-US" sz="2400" b="1" dirty="0" err="1"/>
              <a:t>LeaP</a:t>
            </a:r>
            <a:r>
              <a:rPr lang="en-US" sz="2400" b="1" dirty="0"/>
              <a:t>, the Danube Learning Partnership for sustainable water and wastewater services </a:t>
            </a:r>
            <a:endParaRPr lang="de-AT" sz="2400" b="1" dirty="0"/>
          </a:p>
          <a:p>
            <a:pPr marL="0" indent="0">
              <a:buNone/>
            </a:pPr>
            <a:r>
              <a:rPr lang="en-US" sz="2400" dirty="0"/>
              <a:t>D-</a:t>
            </a:r>
            <a:r>
              <a:rPr lang="en-US" sz="2400" dirty="0" err="1"/>
              <a:t>LeaP</a:t>
            </a:r>
            <a:r>
              <a:rPr lang="en-US" sz="2400" dirty="0"/>
              <a:t> is a joint initiative of national waterworks associations </a:t>
            </a:r>
            <a:r>
              <a:rPr lang="en-US" sz="2400" dirty="0" smtClean="0"/>
              <a:t>and </a:t>
            </a:r>
            <a:r>
              <a:rPr lang="en-US" sz="2400" dirty="0"/>
              <a:t>IAWD, the International Association of Water Supply Companies in the Danube River Catchment Area, to build the capacity of utility companies to provide sustainable water and wastewater services. </a:t>
            </a:r>
            <a:endParaRPr lang="de-AT" sz="2400" dirty="0"/>
          </a:p>
          <a:p>
            <a:pPr marL="0" indent="0">
              <a:buNone/>
            </a:pPr>
            <a:r>
              <a:rPr lang="en-US" sz="2400" dirty="0"/>
              <a:t>D-</a:t>
            </a:r>
            <a:r>
              <a:rPr lang="en-US" sz="2400" dirty="0" err="1"/>
              <a:t>LeaP</a:t>
            </a:r>
            <a:r>
              <a:rPr lang="en-US" sz="2400" dirty="0"/>
              <a:t> operates on the principle of a partnership, facilitating the matching of capacity supply and demand, in which national partners choose from and implement capacity building programs developed regionally. </a:t>
            </a:r>
            <a:endParaRPr lang="en-US" sz="2400" i="1" dirty="0"/>
          </a:p>
        </p:txBody>
      </p:sp>
    </p:spTree>
    <p:extLst>
      <p:ext uri="{BB962C8B-B14F-4D97-AF65-F5344CB8AC3E}">
        <p14:creationId xmlns:p14="http://schemas.microsoft.com/office/powerpoint/2010/main" val="41893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00" y="3068960"/>
            <a:ext cx="8064000" cy="2016224"/>
          </a:xfrm>
        </p:spPr>
        <p:txBody>
          <a:bodyPr/>
          <a:lstStyle/>
          <a:p>
            <a:pPr lvl="0">
              <a:spcAft>
                <a:spcPts val="600"/>
              </a:spcAft>
            </a:pPr>
            <a:r>
              <a:rPr lang="en-US" sz="2300" cap="none" dirty="0" smtClean="0">
                <a:solidFill>
                  <a:srgbClr val="00589F"/>
                </a:solidFill>
                <a:latin typeface="Arial" pitchFamily="34" charset="0"/>
                <a:ea typeface="+mn-ea"/>
              </a:rPr>
              <a:t>Philip Weller</a:t>
            </a:r>
            <a:r>
              <a:rPr lang="en-US" sz="2300" dirty="0">
                <a:solidFill>
                  <a:srgbClr val="00589F"/>
                </a:solidFill>
                <a:latin typeface="Arial" pitchFamily="34" charset="0"/>
                <a:ea typeface="+mn-ea"/>
              </a:rPr>
              <a:t/>
            </a:r>
            <a:br>
              <a:rPr lang="en-US" sz="2300" dirty="0">
                <a:solidFill>
                  <a:srgbClr val="00589F"/>
                </a:solidFill>
                <a:latin typeface="Arial" pitchFamily="34" charset="0"/>
                <a:ea typeface="+mn-ea"/>
              </a:rPr>
            </a:br>
            <a:r>
              <a:rPr lang="en-US" sz="2300" cap="none" dirty="0" smtClean="0">
                <a:solidFill>
                  <a:srgbClr val="00589F"/>
                </a:solidFill>
                <a:latin typeface="Arial" pitchFamily="34" charset="0"/>
                <a:ea typeface="+mn-ea"/>
              </a:rPr>
              <a:t/>
            </a:r>
            <a:br>
              <a:rPr lang="en-US" sz="2300" cap="none" dirty="0" smtClean="0">
                <a:solidFill>
                  <a:srgbClr val="00589F"/>
                </a:solidFill>
                <a:latin typeface="Arial" pitchFamily="34" charset="0"/>
                <a:ea typeface="+mn-ea"/>
              </a:rPr>
            </a:br>
            <a:r>
              <a:rPr lang="en-US" sz="1400" b="0" cap="none" dirty="0" smtClean="0">
                <a:solidFill>
                  <a:srgbClr val="000000"/>
                </a:solidFill>
                <a:latin typeface="Arial" pitchFamily="34" charset="0"/>
                <a:ea typeface="+mn-ea"/>
              </a:rPr>
              <a:t>IAWD </a:t>
            </a:r>
            <a:r>
              <a:rPr lang="en-US" sz="1400" b="0" cap="none" dirty="0">
                <a:solidFill>
                  <a:srgbClr val="000000"/>
                </a:solidFill>
                <a:latin typeface="Arial" pitchFamily="34" charset="0"/>
                <a:ea typeface="+mn-ea"/>
              </a:rPr>
              <a:t/>
            </a:r>
            <a:br>
              <a:rPr lang="en-US" sz="1400" b="0" cap="none" dirty="0">
                <a:solidFill>
                  <a:srgbClr val="000000"/>
                </a:solidFill>
                <a:latin typeface="Arial" pitchFamily="34" charset="0"/>
                <a:ea typeface="+mn-ea"/>
              </a:rPr>
            </a:br>
            <a:r>
              <a:rPr lang="en-US" sz="1400" b="0" cap="none" dirty="0">
                <a:solidFill>
                  <a:srgbClr val="000000"/>
                </a:solidFill>
                <a:latin typeface="Arial" pitchFamily="34" charset="0"/>
                <a:ea typeface="+mn-ea"/>
              </a:rPr>
              <a:t/>
            </a:r>
            <a:br>
              <a:rPr lang="en-US" sz="1400" b="0" cap="none" dirty="0">
                <a:solidFill>
                  <a:srgbClr val="000000"/>
                </a:solidFill>
                <a:latin typeface="Arial" pitchFamily="34" charset="0"/>
                <a:ea typeface="+mn-ea"/>
              </a:rPr>
            </a:br>
            <a:r>
              <a:rPr lang="en-US" sz="1400" b="0" cap="none" dirty="0">
                <a:solidFill>
                  <a:srgbClr val="000000"/>
                </a:solidFill>
                <a:latin typeface="Arial" pitchFamily="34" charset="0"/>
                <a:ea typeface="+mn-ea"/>
              </a:rPr>
              <a:t/>
            </a:r>
            <a:br>
              <a:rPr lang="en-US" sz="1400" b="0" cap="none" dirty="0">
                <a:solidFill>
                  <a:srgbClr val="000000"/>
                </a:solidFill>
                <a:latin typeface="Arial" pitchFamily="34" charset="0"/>
                <a:ea typeface="+mn-ea"/>
              </a:rPr>
            </a:br>
            <a:r>
              <a:rPr lang="en-US" sz="1400" b="0" cap="none" dirty="0">
                <a:solidFill>
                  <a:srgbClr val="000000"/>
                </a:solidFill>
                <a:latin typeface="Arial" pitchFamily="34" charset="0"/>
                <a:ea typeface="+mn-ea"/>
              </a:rPr>
              <a:t/>
            </a:r>
            <a:br>
              <a:rPr lang="en-US" sz="1400" b="0" cap="none" dirty="0">
                <a:solidFill>
                  <a:srgbClr val="000000"/>
                </a:solidFill>
                <a:latin typeface="Arial" pitchFamily="34" charset="0"/>
                <a:ea typeface="+mn-ea"/>
              </a:rPr>
            </a:br>
            <a:r>
              <a:rPr lang="en-US" sz="1400" b="0" cap="none" dirty="0">
                <a:solidFill>
                  <a:srgbClr val="000000"/>
                </a:solidFill>
                <a:latin typeface="Arial" pitchFamily="34" charset="0"/>
                <a:ea typeface="+mn-ea"/>
              </a:rPr>
              <a:t/>
            </a:r>
            <a:br>
              <a:rPr lang="en-US" sz="1400" b="0" cap="none" dirty="0">
                <a:solidFill>
                  <a:srgbClr val="000000"/>
                </a:solidFill>
                <a:latin typeface="Arial" pitchFamily="34" charset="0"/>
                <a:ea typeface="+mn-ea"/>
              </a:rPr>
            </a:br>
            <a:endParaRPr lang="en-US" sz="1400" dirty="0"/>
          </a:p>
        </p:txBody>
      </p:sp>
      <p:sp>
        <p:nvSpPr>
          <p:cNvPr id="3" name="Subtitle 2"/>
          <p:cNvSpPr>
            <a:spLocks noGrp="1"/>
          </p:cNvSpPr>
          <p:nvPr>
            <p:ph type="subTitle" idx="1"/>
          </p:nvPr>
        </p:nvSpPr>
        <p:spPr>
          <a:xfrm>
            <a:off x="360000" y="6021288"/>
            <a:ext cx="8064000" cy="360040"/>
          </a:xfrm>
        </p:spPr>
        <p:txBody>
          <a:bodyPr/>
          <a:lstStyle/>
          <a:p>
            <a:r>
              <a:rPr lang="en-US" sz="1600" cap="none" dirty="0">
                <a:hlinkClick r:id="rId2"/>
              </a:rPr>
              <a:t>www.danube-water-program.org</a:t>
            </a:r>
            <a:endParaRPr lang="en-US" dirty="0"/>
          </a:p>
        </p:txBody>
      </p:sp>
      <p:sp>
        <p:nvSpPr>
          <p:cNvPr id="4" name="Text Placeholder 3"/>
          <p:cNvSpPr>
            <a:spLocks noGrp="1"/>
          </p:cNvSpPr>
          <p:nvPr>
            <p:ph type="body" sz="quarter" idx="10"/>
          </p:nvPr>
        </p:nvSpPr>
        <p:spPr/>
        <p:txBody>
          <a:bodyPr/>
          <a:lstStyle/>
          <a:p>
            <a:r>
              <a:rPr lang="en-US" sz="6300" dirty="0">
                <a:gradFill flip="none" rotWithShape="1">
                  <a:gsLst>
                    <a:gs pos="0">
                      <a:srgbClr val="00589F"/>
                    </a:gs>
                    <a:gs pos="100000">
                      <a:srgbClr val="00AEEF"/>
                    </a:gs>
                  </a:gsLst>
                  <a:lin ang="19800000" scaled="0"/>
                  <a:tileRect/>
                </a:gradFill>
                <a:latin typeface="Arial Black" pitchFamily="34" charset="0"/>
                <a:ea typeface="+mj-ea"/>
              </a:rPr>
              <a:t>Thank you</a:t>
            </a:r>
            <a:endParaRPr lang="en-US" dirty="0"/>
          </a:p>
        </p:txBody>
      </p:sp>
    </p:spTree>
    <p:extLst>
      <p:ext uri="{BB962C8B-B14F-4D97-AF65-F5344CB8AC3E}">
        <p14:creationId xmlns:p14="http://schemas.microsoft.com/office/powerpoint/2010/main" val="379641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Rational and Audience</a:t>
            </a:r>
            <a:endParaRPr lang="en-US" dirty="0"/>
          </a:p>
        </p:txBody>
      </p:sp>
      <p:sp>
        <p:nvSpPr>
          <p:cNvPr id="2" name="Content Placeholder 1"/>
          <p:cNvSpPr>
            <a:spLocks noGrp="1"/>
          </p:cNvSpPr>
          <p:nvPr>
            <p:ph idx="10"/>
          </p:nvPr>
        </p:nvSpPr>
        <p:spPr>
          <a:xfrm>
            <a:off x="432000" y="1844824"/>
            <a:ext cx="8281230" cy="4464496"/>
          </a:xfrm>
        </p:spPr>
        <p:txBody>
          <a:bodyPr/>
          <a:lstStyle/>
          <a:p>
            <a:pPr lvl="0"/>
            <a:r>
              <a:rPr lang="en-US" sz="2200" dirty="0" smtClean="0"/>
              <a:t>Water and wastewater utility companies </a:t>
            </a:r>
          </a:p>
          <a:p>
            <a:pPr lvl="0"/>
            <a:r>
              <a:rPr lang="en-US" sz="2200" dirty="0" smtClean="0"/>
              <a:t>In total +10,000 utility companies and +200,000 staff</a:t>
            </a:r>
          </a:p>
          <a:p>
            <a:pPr lvl="0"/>
            <a:r>
              <a:rPr lang="en-US" sz="2200" dirty="0" smtClean="0"/>
              <a:t>Core target D-LEAP audience: +1,200 utility companies and 135,000 staff (regional and municipal utility companies)</a:t>
            </a:r>
          </a:p>
          <a:p>
            <a:pPr lvl="0"/>
            <a:r>
              <a:rPr lang="en-US" sz="2200" dirty="0" smtClean="0"/>
              <a:t>Assumption: Utilities would spend around 0.15% of their operating budget on staff training = around 3 M Euros annually for training.</a:t>
            </a:r>
          </a:p>
          <a:p>
            <a:pPr lvl="0"/>
            <a:r>
              <a:rPr lang="en-US" sz="2200" dirty="0" smtClean="0"/>
              <a:t>Portion of IFIs CB activities can be offered under D-LEAP: assuming just 1% directed to staff and utility capacity building: around 9 M Euros annually could be spent in core market</a:t>
            </a:r>
          </a:p>
          <a:p>
            <a:pPr marL="0" lvl="0" indent="0">
              <a:buNone/>
            </a:pPr>
            <a:r>
              <a:rPr lang="en-US" sz="2200" dirty="0" smtClean="0"/>
              <a:t> </a:t>
            </a:r>
          </a:p>
          <a:p>
            <a:pPr lvl="0"/>
            <a:endParaRPr lang="en-US" sz="2200" dirty="0" smtClean="0"/>
          </a:p>
        </p:txBody>
      </p:sp>
    </p:spTree>
    <p:extLst>
      <p:ext uri="{BB962C8B-B14F-4D97-AF65-F5344CB8AC3E}">
        <p14:creationId xmlns:p14="http://schemas.microsoft.com/office/powerpoint/2010/main" val="332652229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and Programs </a:t>
            </a:r>
            <a:endParaRPr lang="en-US" dirty="0"/>
          </a:p>
        </p:txBody>
      </p:sp>
      <p:sp>
        <p:nvSpPr>
          <p:cNvPr id="3" name="Content Placeholder 2"/>
          <p:cNvSpPr>
            <a:spLocks noGrp="1"/>
          </p:cNvSpPr>
          <p:nvPr>
            <p:ph idx="4294967295"/>
          </p:nvPr>
        </p:nvSpPr>
        <p:spPr>
          <a:xfrm>
            <a:off x="628650" y="1844824"/>
            <a:ext cx="7886700" cy="3645149"/>
          </a:xfrm>
          <a:prstGeom prst="rect">
            <a:avLst/>
          </a:prstGeom>
        </p:spPr>
        <p:txBody>
          <a:bodyPr/>
          <a:lstStyle/>
          <a:p>
            <a:r>
              <a:rPr lang="en-US" dirty="0" smtClean="0"/>
              <a:t>Continuous Improvement Cycle</a:t>
            </a:r>
            <a:endParaRPr lang="en-US" dirty="0"/>
          </a:p>
        </p:txBody>
      </p:sp>
      <p:graphicFrame>
        <p:nvGraphicFramePr>
          <p:cNvPr id="4" name="Diagram 3"/>
          <p:cNvGraphicFramePr/>
          <p:nvPr>
            <p:extLst>
              <p:ext uri="{D42A27DB-BD31-4B8C-83A1-F6EECF244321}">
                <p14:modId xmlns:p14="http://schemas.microsoft.com/office/powerpoint/2010/main" val="561510683"/>
              </p:ext>
            </p:extLst>
          </p:nvPr>
        </p:nvGraphicFramePr>
        <p:xfrm>
          <a:off x="1475656" y="2636913"/>
          <a:ext cx="5832647"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1752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PROGRAMS</a:t>
            </a:r>
            <a:endParaRPr lang="en-US" dirty="0"/>
          </a:p>
        </p:txBody>
      </p:sp>
      <p:sp>
        <p:nvSpPr>
          <p:cNvPr id="3" name="Content Placeholder 2"/>
          <p:cNvSpPr>
            <a:spLocks noGrp="1"/>
          </p:cNvSpPr>
          <p:nvPr>
            <p:ph sz="quarter" idx="10"/>
          </p:nvPr>
        </p:nvSpPr>
        <p:spPr/>
        <p:txBody>
          <a:bodyPr/>
          <a:lstStyle/>
          <a:p>
            <a:pPr lvl="1"/>
            <a:r>
              <a:rPr lang="en-US" dirty="0" smtClean="0"/>
              <a:t>Foundation Programs</a:t>
            </a:r>
          </a:p>
          <a:p>
            <a:pPr lvl="2"/>
            <a:r>
              <a:rPr lang="en-US" dirty="0" smtClean="0"/>
              <a:t>Benchmarking and Management Training</a:t>
            </a:r>
          </a:p>
          <a:p>
            <a:pPr lvl="1"/>
            <a:r>
              <a:rPr lang="en-US" dirty="0" smtClean="0"/>
              <a:t>Technical Programs</a:t>
            </a:r>
          </a:p>
          <a:p>
            <a:pPr lvl="2"/>
            <a:r>
              <a:rPr lang="en-US" dirty="0" smtClean="0"/>
              <a:t>Solutions for utilities (EE, CE, AM, WSP, </a:t>
            </a:r>
            <a:r>
              <a:rPr lang="en-US" dirty="0" err="1" smtClean="0"/>
              <a:t>etc</a:t>
            </a:r>
            <a:r>
              <a:rPr lang="en-US" dirty="0" smtClean="0"/>
              <a:t>)</a:t>
            </a:r>
          </a:p>
          <a:p>
            <a:pPr lvl="1"/>
            <a:r>
              <a:rPr lang="en-US" dirty="0" smtClean="0"/>
              <a:t>Implementation Programs</a:t>
            </a:r>
          </a:p>
          <a:p>
            <a:pPr lvl="2"/>
            <a:r>
              <a:rPr lang="en-US" dirty="0" smtClean="0"/>
              <a:t>Implementation tools (financing, contracting </a:t>
            </a:r>
            <a:r>
              <a:rPr lang="en-US" dirty="0" err="1" smtClean="0"/>
              <a:t>etc</a:t>
            </a:r>
            <a:r>
              <a:rPr lang="en-US" dirty="0" smtClean="0"/>
              <a:t>)</a:t>
            </a:r>
          </a:p>
          <a:p>
            <a:pPr lvl="2"/>
            <a:endParaRPr lang="en-US" dirty="0"/>
          </a:p>
          <a:p>
            <a:pPr lvl="2"/>
            <a:r>
              <a:rPr lang="en-US" dirty="0" smtClean="0"/>
              <a:t>NOT ADDRESSING TECHNICAL TRAINING AND CERTIFICATION</a:t>
            </a:r>
          </a:p>
          <a:p>
            <a:pPr lvl="2"/>
            <a:endParaRPr lang="en-US" dirty="0" smtClean="0"/>
          </a:p>
        </p:txBody>
      </p:sp>
    </p:spTree>
    <p:extLst>
      <p:ext uri="{BB962C8B-B14F-4D97-AF65-F5344CB8AC3E}">
        <p14:creationId xmlns:p14="http://schemas.microsoft.com/office/powerpoint/2010/main" val="352817716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Topics</a:t>
            </a:r>
            <a:endParaRPr lang="en-US" dirty="0"/>
          </a:p>
        </p:txBody>
      </p:sp>
      <p:sp>
        <p:nvSpPr>
          <p:cNvPr id="3" name="Content Placeholder 2"/>
          <p:cNvSpPr>
            <a:spLocks noGrp="1"/>
          </p:cNvSpPr>
          <p:nvPr>
            <p:ph sz="quarter" idx="10"/>
          </p:nvPr>
        </p:nvSpPr>
        <p:spPr/>
        <p:txBody>
          <a:bodyPr/>
          <a:lstStyle/>
          <a:p>
            <a:pPr lvl="1"/>
            <a:r>
              <a:rPr lang="en-US" sz="2000" dirty="0" smtClean="0"/>
              <a:t>Benchmarking</a:t>
            </a:r>
          </a:p>
          <a:p>
            <a:pPr lvl="1"/>
            <a:r>
              <a:rPr lang="en-US" sz="2000" dirty="0" smtClean="0"/>
              <a:t>Management Training</a:t>
            </a:r>
          </a:p>
          <a:p>
            <a:pPr lvl="1"/>
            <a:r>
              <a:rPr lang="en-US" sz="2000" dirty="0" smtClean="0"/>
              <a:t>Energy Efficiency</a:t>
            </a:r>
          </a:p>
          <a:p>
            <a:pPr lvl="1"/>
            <a:r>
              <a:rPr lang="en-US" sz="2000" dirty="0" smtClean="0"/>
              <a:t>Commercial Efficiency</a:t>
            </a:r>
          </a:p>
          <a:p>
            <a:pPr lvl="1"/>
            <a:r>
              <a:rPr lang="en-US" sz="2000" dirty="0" smtClean="0"/>
              <a:t>Non Revenue Water</a:t>
            </a:r>
          </a:p>
          <a:p>
            <a:pPr lvl="1"/>
            <a:r>
              <a:rPr lang="en-US" sz="2000" dirty="0" smtClean="0"/>
              <a:t>Asset Management</a:t>
            </a:r>
          </a:p>
          <a:p>
            <a:pPr lvl="1"/>
            <a:r>
              <a:rPr lang="en-US" sz="2000" dirty="0" smtClean="0"/>
              <a:t>Water Safety Planning</a:t>
            </a:r>
          </a:p>
          <a:p>
            <a:pPr lvl="1"/>
            <a:r>
              <a:rPr lang="en-US" sz="2000" dirty="0" smtClean="0"/>
              <a:t>Access to Financing</a:t>
            </a:r>
          </a:p>
          <a:p>
            <a:pPr lvl="1"/>
            <a:r>
              <a:rPr lang="en-US" sz="2000" dirty="0" smtClean="0"/>
              <a:t>Performance Based Contract</a:t>
            </a:r>
          </a:p>
          <a:p>
            <a:pPr lvl="1"/>
            <a:r>
              <a:rPr lang="en-US" sz="2000" dirty="0" smtClean="0"/>
              <a:t>In Depth Technical Assistance</a:t>
            </a:r>
            <a:endParaRPr lang="en-US" sz="2000" dirty="0"/>
          </a:p>
        </p:txBody>
      </p:sp>
    </p:spTree>
    <p:extLst>
      <p:ext uri="{BB962C8B-B14F-4D97-AF65-F5344CB8AC3E}">
        <p14:creationId xmlns:p14="http://schemas.microsoft.com/office/powerpoint/2010/main" val="3987643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concept: a hands-on, </a:t>
            </a:r>
            <a:br>
              <a:rPr lang="en-US" dirty="0" smtClean="0"/>
            </a:br>
            <a:r>
              <a:rPr lang="en-US" dirty="0" smtClean="0"/>
              <a:t>results-based process</a:t>
            </a:r>
            <a:endParaRPr lang="en-US" dirty="0"/>
          </a:p>
        </p:txBody>
      </p:sp>
      <p:graphicFrame>
        <p:nvGraphicFramePr>
          <p:cNvPr id="5" name="Diagram 4"/>
          <p:cNvGraphicFramePr/>
          <p:nvPr>
            <p:extLst/>
          </p:nvPr>
        </p:nvGraphicFramePr>
        <p:xfrm>
          <a:off x="104889" y="1959910"/>
          <a:ext cx="9039112" cy="3764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75574" y="3608517"/>
            <a:ext cx="1776448" cy="577081"/>
          </a:xfrm>
          <a:prstGeom prst="rect">
            <a:avLst/>
          </a:prstGeom>
          <a:noFill/>
        </p:spPr>
        <p:txBody>
          <a:bodyPr wrap="none" rtlCol="0">
            <a:spAutoFit/>
          </a:bodyPr>
          <a:lstStyle/>
          <a:p>
            <a:pPr algn="ctr" fontAlgn="auto">
              <a:spcBef>
                <a:spcPts val="0"/>
              </a:spcBef>
              <a:spcAft>
                <a:spcPts val="0"/>
              </a:spcAft>
            </a:pPr>
            <a:r>
              <a:rPr lang="en-US" sz="1050" b="1" i="1" dirty="0">
                <a:solidFill>
                  <a:prstClr val="black"/>
                </a:solidFill>
                <a:latin typeface="Arial" panose="020B0604020202020204" pitchFamily="34" charset="0"/>
                <a:cs typeface="Arial" panose="020B0604020202020204" pitchFamily="34" charset="0"/>
              </a:rPr>
              <a:t>Utility “homework”</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Development of diagnostic</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Off-line support from hub</a:t>
            </a:r>
          </a:p>
        </p:txBody>
      </p:sp>
      <p:sp>
        <p:nvSpPr>
          <p:cNvPr id="7" name="TextBox 6"/>
          <p:cNvSpPr txBox="1"/>
          <p:nvPr/>
        </p:nvSpPr>
        <p:spPr>
          <a:xfrm>
            <a:off x="5310695" y="3592381"/>
            <a:ext cx="1821332" cy="577081"/>
          </a:xfrm>
          <a:prstGeom prst="rect">
            <a:avLst/>
          </a:prstGeom>
          <a:noFill/>
        </p:spPr>
        <p:txBody>
          <a:bodyPr wrap="none" rtlCol="0">
            <a:spAutoFit/>
          </a:bodyPr>
          <a:lstStyle/>
          <a:p>
            <a:pPr algn="ctr" fontAlgn="auto">
              <a:spcBef>
                <a:spcPts val="0"/>
              </a:spcBef>
              <a:spcAft>
                <a:spcPts val="0"/>
              </a:spcAft>
            </a:pPr>
            <a:r>
              <a:rPr lang="en-US" sz="1050" b="1" i="1" dirty="0">
                <a:solidFill>
                  <a:prstClr val="black"/>
                </a:solidFill>
                <a:latin typeface="Arial" panose="020B0604020202020204" pitchFamily="34" charset="0"/>
                <a:cs typeface="Arial" panose="020B0604020202020204" pitchFamily="34" charset="0"/>
              </a:rPr>
              <a:t>Utility “homework”</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Development of action plan</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Off-line support from hub</a:t>
            </a:r>
          </a:p>
        </p:txBody>
      </p:sp>
      <p:sp>
        <p:nvSpPr>
          <p:cNvPr id="8" name="TextBox 7"/>
          <p:cNvSpPr txBox="1"/>
          <p:nvPr/>
        </p:nvSpPr>
        <p:spPr>
          <a:xfrm>
            <a:off x="7471342" y="3592381"/>
            <a:ext cx="1407758" cy="577081"/>
          </a:xfrm>
          <a:prstGeom prst="rect">
            <a:avLst/>
          </a:prstGeom>
          <a:noFill/>
        </p:spPr>
        <p:txBody>
          <a:bodyPr wrap="none" rtlCol="0">
            <a:spAutoFit/>
          </a:bodyPr>
          <a:lstStyle/>
          <a:p>
            <a:pPr algn="ctr" fontAlgn="auto">
              <a:spcBef>
                <a:spcPts val="0"/>
              </a:spcBef>
              <a:spcAft>
                <a:spcPts val="0"/>
              </a:spcAft>
            </a:pPr>
            <a:r>
              <a:rPr lang="en-US" sz="1050" b="1" i="1" dirty="0">
                <a:solidFill>
                  <a:prstClr val="black"/>
                </a:solidFill>
                <a:latin typeface="Arial" panose="020B0604020202020204" pitchFamily="34" charset="0"/>
                <a:cs typeface="Arial" panose="020B0604020202020204" pitchFamily="34" charset="0"/>
              </a:rPr>
              <a:t>Applied knowledge</a:t>
            </a:r>
          </a:p>
          <a:p>
            <a:pPr algn="ctr" fontAlgn="auto">
              <a:spcBef>
                <a:spcPts val="0"/>
              </a:spcBef>
              <a:spcAft>
                <a:spcPts val="0"/>
              </a:spcAft>
            </a:pPr>
            <a:r>
              <a:rPr lang="en-US" sz="1050" b="1" i="1" dirty="0">
                <a:solidFill>
                  <a:prstClr val="black"/>
                </a:solidFill>
                <a:latin typeface="Arial" panose="020B0604020202020204" pitchFamily="34" charset="0"/>
                <a:cs typeface="Arial" panose="020B0604020202020204" pitchFamily="34" charset="0"/>
              </a:rPr>
              <a:t>Concrete outputs </a:t>
            </a:r>
            <a:br>
              <a:rPr lang="en-US" sz="1050" b="1" i="1" dirty="0">
                <a:solidFill>
                  <a:prstClr val="black"/>
                </a:solidFill>
                <a:latin typeface="Arial" panose="020B0604020202020204" pitchFamily="34" charset="0"/>
                <a:cs typeface="Arial" panose="020B0604020202020204" pitchFamily="34" charset="0"/>
              </a:rPr>
            </a:br>
            <a:r>
              <a:rPr lang="en-US" sz="1050" b="1" i="1" dirty="0">
                <a:solidFill>
                  <a:prstClr val="black"/>
                </a:solidFill>
                <a:latin typeface="Arial" panose="020B0604020202020204" pitchFamily="34" charset="0"/>
                <a:cs typeface="Arial" panose="020B0604020202020204" pitchFamily="34" charset="0"/>
              </a:rPr>
              <a:t>for utility</a:t>
            </a:r>
          </a:p>
        </p:txBody>
      </p:sp>
      <p:sp>
        <p:nvSpPr>
          <p:cNvPr id="9" name="TextBox 8"/>
          <p:cNvSpPr txBox="1"/>
          <p:nvPr/>
        </p:nvSpPr>
        <p:spPr>
          <a:xfrm>
            <a:off x="1407659" y="3592381"/>
            <a:ext cx="1335623" cy="577081"/>
          </a:xfrm>
          <a:prstGeom prst="rect">
            <a:avLst/>
          </a:prstGeom>
          <a:noFill/>
        </p:spPr>
        <p:txBody>
          <a:bodyPr wrap="none" rtlCol="0">
            <a:spAutoFit/>
          </a:bodyPr>
          <a:lstStyle/>
          <a:p>
            <a:pPr algn="ctr" fontAlgn="auto">
              <a:spcBef>
                <a:spcPts val="0"/>
              </a:spcBef>
              <a:spcAft>
                <a:spcPts val="0"/>
              </a:spcAft>
            </a:pPr>
            <a:r>
              <a:rPr lang="en-US" sz="1050" b="1" i="1" dirty="0">
                <a:solidFill>
                  <a:prstClr val="black"/>
                </a:solidFill>
                <a:latin typeface="Arial" panose="020B0604020202020204" pitchFamily="34" charset="0"/>
                <a:cs typeface="Arial" panose="020B0604020202020204" pitchFamily="34" charset="0"/>
              </a:rPr>
              <a:t>Utility registration</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Definition of team</a:t>
            </a:r>
          </a:p>
          <a:p>
            <a:pPr algn="ctr" fontAlgn="auto">
              <a:spcBef>
                <a:spcPts val="0"/>
              </a:spcBef>
              <a:spcAft>
                <a:spcPts val="0"/>
              </a:spcAft>
            </a:pPr>
            <a:r>
              <a:rPr lang="en-US" sz="1050" i="1" dirty="0">
                <a:solidFill>
                  <a:prstClr val="black"/>
                </a:solidFill>
                <a:latin typeface="Arial" panose="020B0604020202020204" pitchFamily="34" charset="0"/>
                <a:cs typeface="Arial" panose="020B0604020202020204" pitchFamily="34" charset="0"/>
              </a:rPr>
              <a:t>Payment of fee</a:t>
            </a:r>
          </a:p>
        </p:txBody>
      </p:sp>
    </p:spTree>
    <p:extLst>
      <p:ext uri="{BB962C8B-B14F-4D97-AF65-F5344CB8AC3E}">
        <p14:creationId xmlns:p14="http://schemas.microsoft.com/office/powerpoint/2010/main" val="924672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Offerings for Utilities and Professionals</a:t>
            </a:r>
            <a:endParaRPr lang="en-US" dirty="0"/>
          </a:p>
        </p:txBody>
      </p:sp>
      <p:pic>
        <p:nvPicPr>
          <p:cNvPr id="4" name="Content Placeholder 3"/>
          <p:cNvPicPr>
            <a:picLocks noGrp="1"/>
          </p:cNvPicPr>
          <p:nvPr>
            <p:ph sz="quarter" idx="10"/>
          </p:nvPr>
        </p:nvPicPr>
        <p:blipFill rotWithShape="1">
          <a:blip r:embed="rId2" cstate="print">
            <a:extLst>
              <a:ext uri="{28A0092B-C50C-407E-A947-70E740481C1C}">
                <a14:useLocalDpi xmlns:a14="http://schemas.microsoft.com/office/drawing/2010/main" val="0"/>
              </a:ext>
            </a:extLst>
          </a:blip>
          <a:srcRect t="22945" b="10048"/>
          <a:stretch/>
        </p:blipFill>
        <p:spPr bwMode="auto">
          <a:xfrm>
            <a:off x="431800" y="1988840"/>
            <a:ext cx="8281988" cy="38164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963794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Operational Model</a:t>
            </a:r>
            <a:endParaRPr lang="en-US" dirty="0"/>
          </a:p>
        </p:txBody>
      </p:sp>
      <p:sp>
        <p:nvSpPr>
          <p:cNvPr id="3" name="Content Placeholder 2"/>
          <p:cNvSpPr>
            <a:spLocks noGrp="1"/>
          </p:cNvSpPr>
          <p:nvPr>
            <p:ph sz="quarter" idx="10"/>
          </p:nvPr>
        </p:nvSpPr>
        <p:spPr/>
        <p:txBody>
          <a:bodyPr/>
          <a:lstStyle/>
          <a:p>
            <a:pPr lvl="1"/>
            <a:endParaRPr lang="en-US" dirty="0" smtClean="0"/>
          </a:p>
          <a:p>
            <a:pPr lvl="1"/>
            <a:r>
              <a:rPr lang="en-US" dirty="0" smtClean="0"/>
              <a:t>D-LEAP Board</a:t>
            </a:r>
          </a:p>
          <a:p>
            <a:pPr lvl="1"/>
            <a:r>
              <a:rPr lang="en-US" dirty="0" smtClean="0"/>
              <a:t>D-LEAP Secretariat</a:t>
            </a:r>
          </a:p>
          <a:p>
            <a:pPr lvl="1"/>
            <a:r>
              <a:rPr lang="en-US" dirty="0" smtClean="0"/>
              <a:t>National Associations</a:t>
            </a:r>
          </a:p>
          <a:p>
            <a:pPr lvl="1"/>
            <a:r>
              <a:rPr lang="en-US" dirty="0" smtClean="0"/>
              <a:t>HUBS</a:t>
            </a:r>
          </a:p>
          <a:p>
            <a:pPr lvl="1"/>
            <a:r>
              <a:rPr lang="en-US" dirty="0" smtClean="0"/>
              <a:t>Technical Partners</a:t>
            </a:r>
          </a:p>
        </p:txBody>
      </p:sp>
    </p:spTree>
    <p:extLst>
      <p:ext uri="{BB962C8B-B14F-4D97-AF65-F5344CB8AC3E}">
        <p14:creationId xmlns:p14="http://schemas.microsoft.com/office/powerpoint/2010/main" val="398199091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WP">
  <a:themeElements>
    <a:clrScheme name="DWP">
      <a:dk1>
        <a:srgbClr val="000000"/>
      </a:dk1>
      <a:lt1>
        <a:srgbClr val="FFFFFF"/>
      </a:lt1>
      <a:dk2>
        <a:srgbClr val="004F90"/>
      </a:dk2>
      <a:lt2>
        <a:srgbClr val="CDF2FF"/>
      </a:lt2>
      <a:accent1>
        <a:srgbClr val="00AEEF"/>
      </a:accent1>
      <a:accent2>
        <a:srgbClr val="00396C"/>
      </a:accent2>
      <a:accent3>
        <a:srgbClr val="A3DF41"/>
      </a:accent3>
      <a:accent4>
        <a:srgbClr val="FFAC00"/>
      </a:accent4>
      <a:accent5>
        <a:srgbClr val="8FE2FF"/>
      </a:accent5>
      <a:accent6>
        <a:srgbClr val="006ED2"/>
      </a:accent6>
      <a:hlink>
        <a:srgbClr val="00AEEF"/>
      </a:hlink>
      <a:folHlink>
        <a:srgbClr val="006C92"/>
      </a:folHlink>
    </a:clrScheme>
    <a:fontScheme name="Default Design">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DWP</Template>
  <TotalTime>0</TotalTime>
  <Words>1129</Words>
  <Application>Microsoft Office PowerPoint</Application>
  <PresentationFormat>On-screen Show (4:3)</PresentationFormat>
  <Paragraphs>176</Paragraphs>
  <Slides>20</Slides>
  <Notes>9</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2" baseType="lpstr">
      <vt:lpstr>ＭＳ Ｐゴシック</vt:lpstr>
      <vt:lpstr>Arial</vt:lpstr>
      <vt:lpstr>Arial Black</vt:lpstr>
      <vt:lpstr>Calibri</vt:lpstr>
      <vt:lpstr>Roboto</vt:lpstr>
      <vt:lpstr>Roboto Black</vt:lpstr>
      <vt:lpstr>Roboto Medium</vt:lpstr>
      <vt:lpstr>Times New Roman</vt:lpstr>
      <vt:lpstr>Wingdings 3</vt:lpstr>
      <vt:lpstr>DWP</vt:lpstr>
      <vt:lpstr>2_Office Theme</vt:lpstr>
      <vt:lpstr>Image</vt:lpstr>
      <vt:lpstr> </vt:lpstr>
      <vt:lpstr>The vision</vt:lpstr>
      <vt:lpstr>Rational and Audience</vt:lpstr>
      <vt:lpstr>Topics and Programs </vt:lpstr>
      <vt:lpstr>TYPES of PROGRAMS</vt:lpstr>
      <vt:lpstr>The Topics</vt:lpstr>
      <vt:lpstr>The concept: a hands-on,  results-based process</vt:lpstr>
      <vt:lpstr>The Offerings for Utilities and Professionals</vt:lpstr>
      <vt:lpstr>The Operational Model</vt:lpstr>
      <vt:lpstr>The Actors and Roles</vt:lpstr>
      <vt:lpstr>The Role of HUBS</vt:lpstr>
      <vt:lpstr>The Implementation Cycle</vt:lpstr>
      <vt:lpstr>The general financing model</vt:lpstr>
      <vt:lpstr>Financial Arrangements</vt:lpstr>
      <vt:lpstr>Evolution of Impact</vt:lpstr>
      <vt:lpstr>PowerPoint Presentation</vt:lpstr>
      <vt:lpstr>Key Assumptions</vt:lpstr>
      <vt:lpstr>The NEXT STEPS Governance</vt:lpstr>
      <vt:lpstr>The NEXT STEPS for HUBS</vt:lpstr>
      <vt:lpstr>Philip Weller  IAWD      </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Michaud</dc:creator>
  <cp:lastModifiedBy>Philip Weller</cp:lastModifiedBy>
  <cp:revision>81</cp:revision>
  <dcterms:created xsi:type="dcterms:W3CDTF">2015-02-18T07:04:57Z</dcterms:created>
  <dcterms:modified xsi:type="dcterms:W3CDTF">2016-04-19T08:04:07Z</dcterms:modified>
</cp:coreProperties>
</file>