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6248400"/>
            <a:ext cx="9144000" cy="6096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www.HiteshChoudhary.com</a:t>
            </a:r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0" y="0"/>
            <a:ext cx="9144000" cy="68580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Metasploit  Extreme On “Kali Linux”</a:t>
            </a:r>
            <a:endParaRPr lang="en-US" sz="4800" dirty="0"/>
          </a:p>
        </p:txBody>
      </p:sp>
      <p:pic>
        <p:nvPicPr>
          <p:cNvPr id="6" name="Picture 5" descr="ms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676400"/>
            <a:ext cx="5053969" cy="3326984"/>
          </a:xfrm>
          <a:prstGeom prst="ellipse">
            <a:avLst/>
          </a:prstGeom>
          <a:ln w="63500" cap="rnd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6477000"/>
            <a:ext cx="9144000" cy="381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www.HiteshChoudhary.com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0" y="0"/>
            <a:ext cx="9144000" cy="68580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Metasploit  Extreme On “Kali Linux”</a:t>
            </a:r>
            <a:endParaRPr lang="en-US" sz="4800" dirty="0"/>
          </a:p>
        </p:txBody>
      </p:sp>
      <p:pic>
        <p:nvPicPr>
          <p:cNvPr id="11" name="Picture 10" descr="hd3-322x1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600200"/>
            <a:ext cx="7029347" cy="4038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6477000"/>
            <a:ext cx="9144000" cy="381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www.HiteshChoudhary.com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0" y="0"/>
            <a:ext cx="9144000" cy="68580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Metasploit  Extreme On “Kali Linux”</a:t>
            </a:r>
            <a:endParaRPr lang="en-US" sz="4800" dirty="0"/>
          </a:p>
        </p:txBody>
      </p:sp>
      <p:pic>
        <p:nvPicPr>
          <p:cNvPr id="11" name="Picture 10" descr="211104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838200"/>
            <a:ext cx="7315200" cy="5486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asploit extreme on Ka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Metasploit extreme on Kali</Template>
  <TotalTime>149</TotalTime>
  <Words>24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Metasploit extreme on Kali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hitesh</dc:creator>
  <cp:lastModifiedBy>hitesh</cp:lastModifiedBy>
  <cp:revision>10</cp:revision>
  <dcterms:created xsi:type="dcterms:W3CDTF">2013-08-03T17:46:49Z</dcterms:created>
  <dcterms:modified xsi:type="dcterms:W3CDTF">2013-09-12T17:56:50Z</dcterms:modified>
</cp:coreProperties>
</file>