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 rot="10800000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lvl="1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lvl="2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lvl="3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lvl="4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lvl="5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lvl="6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lvl="7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lvl="8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Welcome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Increase Udemy sales by 20 times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Very Important 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1.First 3 Lectures are most important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2.Teach Practicals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3.Make students happy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4.Force them to give positive review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Next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1.SEO in Udemy and Google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2.Earn money from free course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3.google ads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4.youtube channel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5.blog to make more sales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6.Many more</a:t>
            </a:r>
          </a:p>
        </p:txBody>
      </p:sp>
    </p:spTree>
  </p:cSld>
  <p:clrMapOvr>
    <a:masterClrMapping/>
  </p:clrMapOvr>
  <mc:AlternateContent>
    <mc:Choice Requires="p14">
      <p:transition spd="slow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You will get all four complete courses 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You can start learning any of them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All are separate courses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Once you finish any of the subject you will be now able to write your own code</a:t>
            </a:r>
          </a:p>
          <a:p>
            <a:pPr indent="-228600" lvl="0" marL="457200">
              <a:spcBef>
                <a:spcPts val="0"/>
              </a:spcBef>
              <a:buAutoNum type="arabicPeriod"/>
            </a:pPr>
            <a:r>
              <a:rPr lang="en"/>
              <a:t>You will become a programmer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Each and every topic is covered with practical Examples to understand the concept better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Additional topics will be added once a while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You will get lifetime access to this courses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who should take this 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who want to learn any one of this programming languages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               or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who want to learn all four or any two of this programming language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           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                    </a:t>
            </a:r>
            <a:r>
              <a:rPr b="1" i="1" lang="en">
                <a:solidFill>
                  <a:srgbClr val="0000FF"/>
                </a:solidFill>
              </a:rPr>
              <a:t>So lets start the course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